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89" r:id="rId5"/>
    <p:sldId id="290" r:id="rId6"/>
    <p:sldId id="291" r:id="rId7"/>
    <p:sldId id="282" r:id="rId8"/>
    <p:sldId id="287" r:id="rId9"/>
    <p:sldId id="286" r:id="rId10"/>
    <p:sldId id="292" r:id="rId11"/>
    <p:sldId id="265" r:id="rId12"/>
  </p:sldIdLst>
  <p:sldSz cx="9144000" cy="5143500" type="screen16x9"/>
  <p:notesSz cx="6858000" cy="9144000"/>
  <p:embeddedFontLst>
    <p:embeddedFont>
      <p:font typeface="Anton" pitchFamily="2" charset="0"/>
      <p:regular r:id="rId14"/>
    </p:embeddedFont>
    <p:embeddedFont>
      <p:font typeface="Arimo" panose="020B0604020202020204" charset="0"/>
      <p:regular r:id="rId15"/>
      <p:bold r:id="rId16"/>
      <p:italic r:id="rId17"/>
      <p:boldItalic r:id="rId18"/>
    </p:embeddedFont>
    <p:embeddedFont>
      <p:font typeface="Fira Sans Medium" panose="020B0603050000020004" pitchFamily="34" charset="0"/>
      <p:regular r:id="rId19"/>
      <p:bold r:id="rId20"/>
      <p:italic r:id="rId21"/>
      <p:boldItalic r:id="rId22"/>
    </p:embeddedFont>
    <p:embeddedFont>
      <p:font typeface="Roboto"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59">
          <p15:clr>
            <a:srgbClr val="EA4335"/>
          </p15:clr>
        </p15:guide>
        <p15:guide id="2" pos="288">
          <p15:clr>
            <a:srgbClr val="EA4335"/>
          </p15:clr>
        </p15:guide>
        <p15:guide id="3" pos="5472">
          <p15:clr>
            <a:srgbClr val="EA4335"/>
          </p15:clr>
        </p15:guide>
        <p15:guide id="4" orient="horz" pos="2984">
          <p15:clr>
            <a:srgbClr val="EA4335"/>
          </p15:clr>
        </p15:guide>
        <p15:guide id="5" orient="horz" pos="50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259"/>
        <p:guide pos="288"/>
        <p:guide pos="5472"/>
        <p:guide orient="horz" pos="2984"/>
        <p:guide orient="horz" pos="50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92a1ad2113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92a1ad2113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2e440d3a20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1" name="Google Shape;931;g2e440d3a20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77106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2e440d3a20c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8" name="Google Shape;1048;g2e440d3a20c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91ed6c2d0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91ed6c2d0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91ed6c2d0b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91ed6c2d0b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40025"/>
              </a:lnSpc>
              <a:spcBef>
                <a:spcPts val="0"/>
              </a:spcBef>
              <a:spcAft>
                <a:spcPts val="0"/>
              </a:spcAft>
              <a:buNone/>
            </a:pPr>
            <a:r>
              <a:rPr lang="en-US" sz="1700">
                <a:solidFill>
                  <a:schemeClr val="dk1"/>
                </a:solidFill>
                <a:latin typeface="Arimo"/>
                <a:ea typeface="Arimo"/>
                <a:cs typeface="Arimo"/>
                <a:sym typeface="Arimo"/>
              </a:rPr>
              <a:t>In the realm of virology, understanding the structure and infection mechanisms of various viruses is crucial. However, the complexity of these microscopic entities often makes it challenging for students and researchers to grasp these concepts. Traditional learning resources may not provide an interactive and engaging way to study these viruses.</a:t>
            </a:r>
            <a:endParaRPr sz="1700">
              <a:solidFill>
                <a:schemeClr val="dk1"/>
              </a:solidFill>
              <a:latin typeface="Arimo"/>
              <a:ea typeface="Arimo"/>
              <a:cs typeface="Arimo"/>
              <a:sym typeface="Arimo"/>
            </a:endParaRPr>
          </a:p>
          <a:p>
            <a:pPr marL="0" lvl="0" indent="0" algn="l" rtl="0">
              <a:lnSpc>
                <a:spcPct val="140025"/>
              </a:lnSpc>
              <a:spcBef>
                <a:spcPts val="0"/>
              </a:spcBef>
              <a:spcAft>
                <a:spcPts val="0"/>
              </a:spcAft>
              <a:buNone/>
            </a:pPr>
            <a:endParaRPr sz="2400">
              <a:solidFill>
                <a:schemeClr val="dk1"/>
              </a:solidFill>
              <a:latin typeface="Arimo"/>
              <a:ea typeface="Arimo"/>
              <a:cs typeface="Arimo"/>
              <a:sym typeface="Arimo"/>
            </a:endParaRPr>
          </a:p>
          <a:p>
            <a:pPr marL="0" lvl="0" indent="0" algn="l" rtl="0">
              <a:lnSpc>
                <a:spcPct val="140025"/>
              </a:lnSpc>
              <a:spcBef>
                <a:spcPts val="0"/>
              </a:spcBef>
              <a:spcAft>
                <a:spcPts val="0"/>
              </a:spcAft>
              <a:buNone/>
            </a:pPr>
            <a:r>
              <a:rPr lang="en-US" sz="1900">
                <a:solidFill>
                  <a:schemeClr val="dk1"/>
                </a:solidFill>
                <a:latin typeface="Arimo"/>
                <a:ea typeface="Arimo"/>
                <a:cs typeface="Arimo"/>
                <a:sym typeface="Arimo"/>
              </a:rPr>
              <a:t> Our project aims to address this issue by providing an interactive platform where users can choose from various types of viruses for focused study. They can view the detailed structure of a specific virus to understand its composition and examine the detailed infection mechanism to learn how it operates. The platform also provides text and video explanations for a comprehensive learning experience.</a:t>
            </a:r>
            <a:endParaRPr sz="900">
              <a:solidFill>
                <a:schemeClr val="dk1"/>
              </a:solidFill>
            </a:endParaRPr>
          </a:p>
          <a:p>
            <a:pPr marL="0" lvl="0" indent="0" algn="l" rtl="0">
              <a:lnSpc>
                <a:spcPct val="140025"/>
              </a:lnSpc>
              <a:spcBef>
                <a:spcPts val="0"/>
              </a:spcBef>
              <a:spcAft>
                <a:spcPts val="0"/>
              </a:spcAft>
              <a:buClr>
                <a:schemeClr val="dk1"/>
              </a:buClr>
              <a:buSzPts val="1100"/>
              <a:buFont typeface="Arial"/>
              <a:buNone/>
            </a:pPr>
            <a:endParaRPr sz="1700">
              <a:solidFill>
                <a:schemeClr val="dk1"/>
              </a:solidFill>
              <a:latin typeface="Arimo"/>
              <a:ea typeface="Arimo"/>
              <a:cs typeface="Arimo"/>
              <a:sym typeface="Arimo"/>
            </a:endParaRPr>
          </a:p>
        </p:txBody>
      </p:sp>
      <p:sp>
        <p:nvSpPr>
          <p:cNvPr id="728" name="Google Shape;72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79" name="Google Shape;77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6" name="Google Shape;85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2e440d3a20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1" name="Google Shape;931;g2e440d3a20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8790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2e440d3a20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a:solidFill>
                  <a:srgbClr val="CCCCCC"/>
                </a:solidFill>
                <a:effectLst/>
                <a:highlight>
                  <a:srgbClr val="181818"/>
                </a:highlight>
                <a:latin typeface="Segoe WPC"/>
              </a:rPr>
              <a:t>A method that can perform different tasks based on the object that it is acting. This is closely related to the concept of inheritance.</a:t>
            </a:r>
            <a:endParaRPr/>
          </a:p>
        </p:txBody>
      </p:sp>
      <p:sp>
        <p:nvSpPr>
          <p:cNvPr id="931" name="Google Shape;931;g2e440d3a20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6176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2e440d3a20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1" name="Google Shape;931;g2e440d3a20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1431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grpSp>
        <p:nvGrpSpPr>
          <p:cNvPr id="54" name="Google Shape;54;p13"/>
          <p:cNvGrpSpPr/>
          <p:nvPr/>
        </p:nvGrpSpPr>
        <p:grpSpPr>
          <a:xfrm>
            <a:off x="4493231" y="1088670"/>
            <a:ext cx="4207415" cy="2966160"/>
            <a:chOff x="2523825" y="1354400"/>
            <a:chExt cx="4476450" cy="3155825"/>
          </a:xfrm>
        </p:grpSpPr>
        <p:sp>
          <p:nvSpPr>
            <p:cNvPr id="55" name="Google Shape;55;p13"/>
            <p:cNvSpPr/>
            <p:nvPr/>
          </p:nvSpPr>
          <p:spPr>
            <a:xfrm>
              <a:off x="5135725" y="2136600"/>
              <a:ext cx="424400" cy="668250"/>
            </a:xfrm>
            <a:custGeom>
              <a:avLst/>
              <a:gdLst/>
              <a:ahLst/>
              <a:cxnLst/>
              <a:rect l="l" t="t" r="r" b="b"/>
              <a:pathLst>
                <a:path w="16976" h="26730" extrusionOk="0">
                  <a:moveTo>
                    <a:pt x="159" y="1"/>
                  </a:moveTo>
                  <a:cubicBezTo>
                    <a:pt x="96" y="1"/>
                    <a:pt x="1" y="64"/>
                    <a:pt x="1" y="159"/>
                  </a:cubicBezTo>
                  <a:lnTo>
                    <a:pt x="1" y="16500"/>
                  </a:lnTo>
                  <a:cubicBezTo>
                    <a:pt x="1" y="16564"/>
                    <a:pt x="33" y="16595"/>
                    <a:pt x="64" y="16627"/>
                  </a:cubicBezTo>
                  <a:lnTo>
                    <a:pt x="10103" y="26698"/>
                  </a:lnTo>
                  <a:cubicBezTo>
                    <a:pt x="10135" y="26730"/>
                    <a:pt x="10198" y="26730"/>
                    <a:pt x="10230" y="26730"/>
                  </a:cubicBezTo>
                  <a:lnTo>
                    <a:pt x="16817" y="26730"/>
                  </a:lnTo>
                  <a:cubicBezTo>
                    <a:pt x="16912" y="26730"/>
                    <a:pt x="16975" y="26666"/>
                    <a:pt x="16975" y="26571"/>
                  </a:cubicBezTo>
                  <a:cubicBezTo>
                    <a:pt x="16975" y="26476"/>
                    <a:pt x="16880" y="26413"/>
                    <a:pt x="16817" y="26413"/>
                  </a:cubicBezTo>
                  <a:lnTo>
                    <a:pt x="10293" y="26413"/>
                  </a:lnTo>
                  <a:lnTo>
                    <a:pt x="349" y="16437"/>
                  </a:lnTo>
                  <a:lnTo>
                    <a:pt x="349" y="159"/>
                  </a:lnTo>
                  <a:cubicBezTo>
                    <a:pt x="349" y="64"/>
                    <a:pt x="254" y="1"/>
                    <a:pt x="15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5908450" y="1686925"/>
              <a:ext cx="424400" cy="544725"/>
            </a:xfrm>
            <a:custGeom>
              <a:avLst/>
              <a:gdLst/>
              <a:ahLst/>
              <a:cxnLst/>
              <a:rect l="l" t="t" r="r" b="b"/>
              <a:pathLst>
                <a:path w="16976" h="21789" extrusionOk="0">
                  <a:moveTo>
                    <a:pt x="16817" y="0"/>
                  </a:moveTo>
                  <a:cubicBezTo>
                    <a:pt x="16722" y="0"/>
                    <a:pt x="16627" y="63"/>
                    <a:pt x="16627" y="158"/>
                  </a:cubicBezTo>
                  <a:lnTo>
                    <a:pt x="16627" y="11496"/>
                  </a:lnTo>
                  <a:lnTo>
                    <a:pt x="6683" y="21440"/>
                  </a:lnTo>
                  <a:lnTo>
                    <a:pt x="191" y="21440"/>
                  </a:lnTo>
                  <a:cubicBezTo>
                    <a:pt x="96" y="21440"/>
                    <a:pt x="1" y="21535"/>
                    <a:pt x="1" y="21598"/>
                  </a:cubicBezTo>
                  <a:cubicBezTo>
                    <a:pt x="1" y="21693"/>
                    <a:pt x="64" y="21788"/>
                    <a:pt x="159" y="21788"/>
                  </a:cubicBezTo>
                  <a:lnTo>
                    <a:pt x="6746" y="21788"/>
                  </a:lnTo>
                  <a:cubicBezTo>
                    <a:pt x="6778" y="21788"/>
                    <a:pt x="6841" y="21757"/>
                    <a:pt x="6873" y="21725"/>
                  </a:cubicBezTo>
                  <a:lnTo>
                    <a:pt x="16912" y="11686"/>
                  </a:lnTo>
                  <a:cubicBezTo>
                    <a:pt x="16944" y="11654"/>
                    <a:pt x="16975" y="11591"/>
                    <a:pt x="16975" y="11559"/>
                  </a:cubicBezTo>
                  <a:lnTo>
                    <a:pt x="16975" y="158"/>
                  </a:lnTo>
                  <a:cubicBezTo>
                    <a:pt x="16975" y="63"/>
                    <a:pt x="16880" y="0"/>
                    <a:pt x="1681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5649575" y="1566175"/>
              <a:ext cx="265250" cy="530875"/>
            </a:xfrm>
            <a:custGeom>
              <a:avLst/>
              <a:gdLst/>
              <a:ahLst/>
              <a:cxnLst/>
              <a:rect l="l" t="t" r="r" b="b"/>
              <a:pathLst>
                <a:path w="10610" h="21235" extrusionOk="0">
                  <a:moveTo>
                    <a:pt x="174" y="1"/>
                  </a:moveTo>
                  <a:cubicBezTo>
                    <a:pt x="135" y="1"/>
                    <a:pt x="95" y="16"/>
                    <a:pt x="63" y="48"/>
                  </a:cubicBezTo>
                  <a:cubicBezTo>
                    <a:pt x="0" y="111"/>
                    <a:pt x="0" y="206"/>
                    <a:pt x="63" y="270"/>
                  </a:cubicBezTo>
                  <a:lnTo>
                    <a:pt x="10293" y="10499"/>
                  </a:lnTo>
                  <a:lnTo>
                    <a:pt x="10293" y="21076"/>
                  </a:lnTo>
                  <a:cubicBezTo>
                    <a:pt x="10293" y="21171"/>
                    <a:pt x="10356" y="21235"/>
                    <a:pt x="10451" y="21235"/>
                  </a:cubicBezTo>
                  <a:cubicBezTo>
                    <a:pt x="10546" y="21235"/>
                    <a:pt x="10609" y="21171"/>
                    <a:pt x="10609" y="21076"/>
                  </a:cubicBezTo>
                  <a:lnTo>
                    <a:pt x="10609" y="10435"/>
                  </a:lnTo>
                  <a:cubicBezTo>
                    <a:pt x="10609" y="10404"/>
                    <a:pt x="10609" y="10340"/>
                    <a:pt x="10578" y="10309"/>
                  </a:cubicBezTo>
                  <a:lnTo>
                    <a:pt x="285" y="48"/>
                  </a:lnTo>
                  <a:cubicBezTo>
                    <a:pt x="253" y="16"/>
                    <a:pt x="214" y="1"/>
                    <a:pt x="17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p:nvPr/>
          </p:nvSpPr>
          <p:spPr>
            <a:xfrm>
              <a:off x="5423925" y="1354400"/>
              <a:ext cx="266825" cy="266825"/>
            </a:xfrm>
            <a:custGeom>
              <a:avLst/>
              <a:gdLst/>
              <a:ahLst/>
              <a:cxnLst/>
              <a:rect l="l" t="t" r="r" b="b"/>
              <a:pathLst>
                <a:path w="10673" h="10673" extrusionOk="0">
                  <a:moveTo>
                    <a:pt x="5352" y="317"/>
                  </a:moveTo>
                  <a:cubicBezTo>
                    <a:pt x="8108" y="317"/>
                    <a:pt x="10356" y="2565"/>
                    <a:pt x="10356" y="5320"/>
                  </a:cubicBezTo>
                  <a:cubicBezTo>
                    <a:pt x="10356" y="8076"/>
                    <a:pt x="8108" y="10324"/>
                    <a:pt x="5352" y="10324"/>
                  </a:cubicBezTo>
                  <a:cubicBezTo>
                    <a:pt x="2597" y="10324"/>
                    <a:pt x="349" y="8076"/>
                    <a:pt x="349" y="5320"/>
                  </a:cubicBezTo>
                  <a:cubicBezTo>
                    <a:pt x="349" y="2565"/>
                    <a:pt x="2597" y="317"/>
                    <a:pt x="5352" y="317"/>
                  </a:cubicBezTo>
                  <a:close/>
                  <a:moveTo>
                    <a:pt x="5352" y="0"/>
                  </a:moveTo>
                  <a:cubicBezTo>
                    <a:pt x="2407" y="0"/>
                    <a:pt x="0" y="2375"/>
                    <a:pt x="0" y="5320"/>
                  </a:cubicBezTo>
                  <a:cubicBezTo>
                    <a:pt x="0" y="8266"/>
                    <a:pt x="2407" y="10673"/>
                    <a:pt x="5352" y="10673"/>
                  </a:cubicBezTo>
                  <a:cubicBezTo>
                    <a:pt x="8298" y="10673"/>
                    <a:pt x="10673" y="8266"/>
                    <a:pt x="10673" y="5320"/>
                  </a:cubicBezTo>
                  <a:cubicBezTo>
                    <a:pt x="10673" y="2375"/>
                    <a:pt x="8298" y="0"/>
                    <a:pt x="535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5454000" y="1392975"/>
              <a:ext cx="206675" cy="188875"/>
            </a:xfrm>
            <a:custGeom>
              <a:avLst/>
              <a:gdLst/>
              <a:ahLst/>
              <a:cxnLst/>
              <a:rect l="l" t="t" r="r" b="b"/>
              <a:pathLst>
                <a:path w="8267" h="7555" extrusionOk="0">
                  <a:moveTo>
                    <a:pt x="4134" y="1"/>
                  </a:moveTo>
                  <a:cubicBezTo>
                    <a:pt x="3168" y="1"/>
                    <a:pt x="2202" y="373"/>
                    <a:pt x="1458" y="1117"/>
                  </a:cubicBezTo>
                  <a:cubicBezTo>
                    <a:pt x="1" y="2574"/>
                    <a:pt x="1" y="4981"/>
                    <a:pt x="1458" y="6438"/>
                  </a:cubicBezTo>
                  <a:cubicBezTo>
                    <a:pt x="2202" y="7182"/>
                    <a:pt x="3168" y="7554"/>
                    <a:pt x="4134" y="7554"/>
                  </a:cubicBezTo>
                  <a:cubicBezTo>
                    <a:pt x="5100" y="7554"/>
                    <a:pt x="6065" y="7182"/>
                    <a:pt x="6810" y="6438"/>
                  </a:cubicBezTo>
                  <a:cubicBezTo>
                    <a:pt x="8266" y="4981"/>
                    <a:pt x="8266" y="2574"/>
                    <a:pt x="6810" y="1117"/>
                  </a:cubicBezTo>
                  <a:cubicBezTo>
                    <a:pt x="6065" y="373"/>
                    <a:pt x="5100" y="1"/>
                    <a:pt x="413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2750250" y="4349475"/>
              <a:ext cx="4052875" cy="160750"/>
            </a:xfrm>
            <a:custGeom>
              <a:avLst/>
              <a:gdLst/>
              <a:ahLst/>
              <a:cxnLst/>
              <a:rect l="l" t="t" r="r" b="b"/>
              <a:pathLst>
                <a:path w="162115" h="6430" extrusionOk="0">
                  <a:moveTo>
                    <a:pt x="81074" y="1"/>
                  </a:moveTo>
                  <a:cubicBezTo>
                    <a:pt x="36294" y="1"/>
                    <a:pt x="1" y="1426"/>
                    <a:pt x="1" y="3199"/>
                  </a:cubicBezTo>
                  <a:cubicBezTo>
                    <a:pt x="1" y="5004"/>
                    <a:pt x="36294" y="6429"/>
                    <a:pt x="81074" y="6429"/>
                  </a:cubicBezTo>
                  <a:cubicBezTo>
                    <a:pt x="125822" y="6429"/>
                    <a:pt x="162115" y="5004"/>
                    <a:pt x="162115" y="3199"/>
                  </a:cubicBezTo>
                  <a:cubicBezTo>
                    <a:pt x="162115" y="1426"/>
                    <a:pt x="125822" y="1"/>
                    <a:pt x="81074" y="1"/>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p:nvPr/>
          </p:nvSpPr>
          <p:spPr>
            <a:xfrm>
              <a:off x="2523825" y="3132600"/>
              <a:ext cx="443400" cy="216175"/>
            </a:xfrm>
            <a:custGeom>
              <a:avLst/>
              <a:gdLst/>
              <a:ahLst/>
              <a:cxnLst/>
              <a:rect l="l" t="t" r="r" b="b"/>
              <a:pathLst>
                <a:path w="17736" h="8647" extrusionOk="0">
                  <a:moveTo>
                    <a:pt x="2756" y="0"/>
                  </a:moveTo>
                  <a:cubicBezTo>
                    <a:pt x="1236" y="0"/>
                    <a:pt x="1" y="1236"/>
                    <a:pt x="1" y="2756"/>
                  </a:cubicBezTo>
                  <a:lnTo>
                    <a:pt x="1" y="5891"/>
                  </a:lnTo>
                  <a:cubicBezTo>
                    <a:pt x="1" y="7411"/>
                    <a:pt x="1236" y="8646"/>
                    <a:pt x="2756" y="8646"/>
                  </a:cubicBezTo>
                  <a:lnTo>
                    <a:pt x="14980" y="8646"/>
                  </a:lnTo>
                  <a:cubicBezTo>
                    <a:pt x="16500" y="8646"/>
                    <a:pt x="17735" y="7411"/>
                    <a:pt x="17735" y="5891"/>
                  </a:cubicBezTo>
                  <a:lnTo>
                    <a:pt x="17735" y="2756"/>
                  </a:lnTo>
                  <a:cubicBezTo>
                    <a:pt x="17735" y="1236"/>
                    <a:pt x="16500" y="0"/>
                    <a:pt x="1498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a:off x="2632300" y="3202275"/>
              <a:ext cx="124325" cy="24575"/>
            </a:xfrm>
            <a:custGeom>
              <a:avLst/>
              <a:gdLst/>
              <a:ahLst/>
              <a:cxnLst/>
              <a:rect l="l" t="t" r="r" b="b"/>
              <a:pathLst>
                <a:path w="4973" h="983" extrusionOk="0">
                  <a:moveTo>
                    <a:pt x="507" y="0"/>
                  </a:moveTo>
                  <a:cubicBezTo>
                    <a:pt x="222" y="0"/>
                    <a:pt x="0" y="222"/>
                    <a:pt x="0" y="475"/>
                  </a:cubicBezTo>
                  <a:cubicBezTo>
                    <a:pt x="0" y="760"/>
                    <a:pt x="222" y="982"/>
                    <a:pt x="507" y="982"/>
                  </a:cubicBezTo>
                  <a:lnTo>
                    <a:pt x="4466" y="982"/>
                  </a:lnTo>
                  <a:cubicBezTo>
                    <a:pt x="4751" y="982"/>
                    <a:pt x="4972" y="760"/>
                    <a:pt x="4972" y="475"/>
                  </a:cubicBezTo>
                  <a:cubicBezTo>
                    <a:pt x="4972" y="222"/>
                    <a:pt x="4751"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a:off x="2788275" y="3202275"/>
              <a:ext cx="68900" cy="24575"/>
            </a:xfrm>
            <a:custGeom>
              <a:avLst/>
              <a:gdLst/>
              <a:ahLst/>
              <a:cxnLst/>
              <a:rect l="l" t="t" r="r" b="b"/>
              <a:pathLst>
                <a:path w="2756" h="983" extrusionOk="0">
                  <a:moveTo>
                    <a:pt x="507" y="0"/>
                  </a:moveTo>
                  <a:cubicBezTo>
                    <a:pt x="222" y="0"/>
                    <a:pt x="0" y="222"/>
                    <a:pt x="0" y="475"/>
                  </a:cubicBezTo>
                  <a:cubicBezTo>
                    <a:pt x="0" y="760"/>
                    <a:pt x="222" y="982"/>
                    <a:pt x="507" y="982"/>
                  </a:cubicBezTo>
                  <a:lnTo>
                    <a:pt x="2249" y="982"/>
                  </a:lnTo>
                  <a:cubicBezTo>
                    <a:pt x="2534" y="982"/>
                    <a:pt x="2755" y="760"/>
                    <a:pt x="2755" y="475"/>
                  </a:cubicBezTo>
                  <a:cubicBezTo>
                    <a:pt x="2755" y="222"/>
                    <a:pt x="2502" y="0"/>
                    <a:pt x="22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p:nvPr/>
          </p:nvSpPr>
          <p:spPr>
            <a:xfrm>
              <a:off x="2703550" y="3253725"/>
              <a:ext cx="153625" cy="25375"/>
            </a:xfrm>
            <a:custGeom>
              <a:avLst/>
              <a:gdLst/>
              <a:ahLst/>
              <a:cxnLst/>
              <a:rect l="l" t="t" r="r" b="b"/>
              <a:pathLst>
                <a:path w="6145" h="1015" extrusionOk="0">
                  <a:moveTo>
                    <a:pt x="507" y="1"/>
                  </a:moveTo>
                  <a:cubicBezTo>
                    <a:pt x="222" y="1"/>
                    <a:pt x="0" y="222"/>
                    <a:pt x="0" y="507"/>
                  </a:cubicBezTo>
                  <a:cubicBezTo>
                    <a:pt x="0" y="793"/>
                    <a:pt x="222" y="1014"/>
                    <a:pt x="507" y="1014"/>
                  </a:cubicBezTo>
                  <a:lnTo>
                    <a:pt x="5638" y="1014"/>
                  </a:lnTo>
                  <a:cubicBezTo>
                    <a:pt x="5923" y="1014"/>
                    <a:pt x="6144" y="793"/>
                    <a:pt x="6113" y="507"/>
                  </a:cubicBezTo>
                  <a:cubicBezTo>
                    <a:pt x="6113" y="222"/>
                    <a:pt x="5891" y="1"/>
                    <a:pt x="5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p:nvPr/>
          </p:nvSpPr>
          <p:spPr>
            <a:xfrm>
              <a:off x="5697075" y="2062200"/>
              <a:ext cx="443375" cy="215375"/>
            </a:xfrm>
            <a:custGeom>
              <a:avLst/>
              <a:gdLst/>
              <a:ahLst/>
              <a:cxnLst/>
              <a:rect l="l" t="t" r="r" b="b"/>
              <a:pathLst>
                <a:path w="17735" h="8615" extrusionOk="0">
                  <a:moveTo>
                    <a:pt x="2724" y="0"/>
                  </a:moveTo>
                  <a:cubicBezTo>
                    <a:pt x="1204" y="0"/>
                    <a:pt x="0" y="1204"/>
                    <a:pt x="0" y="2724"/>
                  </a:cubicBezTo>
                  <a:lnTo>
                    <a:pt x="0" y="5859"/>
                  </a:lnTo>
                  <a:cubicBezTo>
                    <a:pt x="0" y="7379"/>
                    <a:pt x="1204" y="8614"/>
                    <a:pt x="2724" y="8614"/>
                  </a:cubicBezTo>
                  <a:lnTo>
                    <a:pt x="14980" y="8614"/>
                  </a:lnTo>
                  <a:cubicBezTo>
                    <a:pt x="16500" y="8614"/>
                    <a:pt x="17735" y="7379"/>
                    <a:pt x="17735" y="5859"/>
                  </a:cubicBezTo>
                  <a:lnTo>
                    <a:pt x="17735" y="2724"/>
                  </a:lnTo>
                  <a:cubicBezTo>
                    <a:pt x="17735" y="1204"/>
                    <a:pt x="16500" y="0"/>
                    <a:pt x="1498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p:nvPr/>
          </p:nvSpPr>
          <p:spPr>
            <a:xfrm>
              <a:off x="5754075" y="2127100"/>
              <a:ext cx="99775" cy="25375"/>
            </a:xfrm>
            <a:custGeom>
              <a:avLst/>
              <a:gdLst/>
              <a:ahLst/>
              <a:cxnLst/>
              <a:rect l="l" t="t" r="r" b="b"/>
              <a:pathLst>
                <a:path w="3991" h="1015" extrusionOk="0">
                  <a:moveTo>
                    <a:pt x="507" y="1"/>
                  </a:moveTo>
                  <a:cubicBezTo>
                    <a:pt x="254" y="1"/>
                    <a:pt x="0" y="254"/>
                    <a:pt x="0" y="508"/>
                  </a:cubicBezTo>
                  <a:cubicBezTo>
                    <a:pt x="0" y="793"/>
                    <a:pt x="254" y="1014"/>
                    <a:pt x="507" y="1014"/>
                  </a:cubicBezTo>
                  <a:lnTo>
                    <a:pt x="3516" y="1014"/>
                  </a:lnTo>
                  <a:cubicBezTo>
                    <a:pt x="3769" y="1014"/>
                    <a:pt x="3991" y="793"/>
                    <a:pt x="3991" y="508"/>
                  </a:cubicBezTo>
                  <a:cubicBezTo>
                    <a:pt x="3991" y="254"/>
                    <a:pt x="3769" y="1"/>
                    <a:pt x="3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a:off x="5879175" y="2127100"/>
              <a:ext cx="63350" cy="25375"/>
            </a:xfrm>
            <a:custGeom>
              <a:avLst/>
              <a:gdLst/>
              <a:ahLst/>
              <a:cxnLst/>
              <a:rect l="l" t="t" r="r" b="b"/>
              <a:pathLst>
                <a:path w="2534" h="1015" extrusionOk="0">
                  <a:moveTo>
                    <a:pt x="507" y="1"/>
                  </a:moveTo>
                  <a:cubicBezTo>
                    <a:pt x="222" y="1"/>
                    <a:pt x="0" y="254"/>
                    <a:pt x="0" y="508"/>
                  </a:cubicBezTo>
                  <a:cubicBezTo>
                    <a:pt x="0" y="793"/>
                    <a:pt x="222" y="1014"/>
                    <a:pt x="507" y="1014"/>
                  </a:cubicBezTo>
                  <a:lnTo>
                    <a:pt x="2027" y="1014"/>
                  </a:lnTo>
                  <a:cubicBezTo>
                    <a:pt x="2312" y="1014"/>
                    <a:pt x="2534" y="793"/>
                    <a:pt x="2534" y="508"/>
                  </a:cubicBezTo>
                  <a:cubicBezTo>
                    <a:pt x="2534" y="254"/>
                    <a:pt x="2312" y="1"/>
                    <a:pt x="20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3"/>
            <p:cNvSpPr/>
            <p:nvPr/>
          </p:nvSpPr>
          <p:spPr>
            <a:xfrm>
              <a:off x="6028800" y="2127100"/>
              <a:ext cx="53875" cy="25375"/>
            </a:xfrm>
            <a:custGeom>
              <a:avLst/>
              <a:gdLst/>
              <a:ahLst/>
              <a:cxnLst/>
              <a:rect l="l" t="t" r="r" b="b"/>
              <a:pathLst>
                <a:path w="2155" h="1015" extrusionOk="0">
                  <a:moveTo>
                    <a:pt x="507" y="1"/>
                  </a:moveTo>
                  <a:cubicBezTo>
                    <a:pt x="222" y="1"/>
                    <a:pt x="1" y="254"/>
                    <a:pt x="1" y="508"/>
                  </a:cubicBezTo>
                  <a:cubicBezTo>
                    <a:pt x="1" y="793"/>
                    <a:pt x="222" y="1014"/>
                    <a:pt x="507" y="1014"/>
                  </a:cubicBezTo>
                  <a:lnTo>
                    <a:pt x="1647" y="1014"/>
                  </a:lnTo>
                  <a:cubicBezTo>
                    <a:pt x="1932" y="1014"/>
                    <a:pt x="2154" y="793"/>
                    <a:pt x="2154" y="508"/>
                  </a:cubicBezTo>
                  <a:cubicBezTo>
                    <a:pt x="2154" y="254"/>
                    <a:pt x="1932" y="1"/>
                    <a:pt x="16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5879175" y="2186500"/>
              <a:ext cx="136200" cy="25350"/>
            </a:xfrm>
            <a:custGeom>
              <a:avLst/>
              <a:gdLst/>
              <a:ahLst/>
              <a:cxnLst/>
              <a:rect l="l" t="t" r="r" b="b"/>
              <a:pathLst>
                <a:path w="5448" h="1014" extrusionOk="0">
                  <a:moveTo>
                    <a:pt x="507" y="0"/>
                  </a:moveTo>
                  <a:cubicBezTo>
                    <a:pt x="222" y="0"/>
                    <a:pt x="0" y="253"/>
                    <a:pt x="0" y="507"/>
                  </a:cubicBezTo>
                  <a:cubicBezTo>
                    <a:pt x="0" y="792"/>
                    <a:pt x="222" y="1014"/>
                    <a:pt x="507" y="1014"/>
                  </a:cubicBezTo>
                  <a:lnTo>
                    <a:pt x="4972" y="1014"/>
                  </a:lnTo>
                  <a:cubicBezTo>
                    <a:pt x="5226" y="1014"/>
                    <a:pt x="5447" y="792"/>
                    <a:pt x="5447" y="507"/>
                  </a:cubicBezTo>
                  <a:cubicBezTo>
                    <a:pt x="5447" y="253"/>
                    <a:pt x="5226" y="0"/>
                    <a:pt x="4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3475475" y="2363050"/>
              <a:ext cx="443400" cy="215375"/>
            </a:xfrm>
            <a:custGeom>
              <a:avLst/>
              <a:gdLst/>
              <a:ahLst/>
              <a:cxnLst/>
              <a:rect l="l" t="t" r="r" b="b"/>
              <a:pathLst>
                <a:path w="17736" h="8615" extrusionOk="0">
                  <a:moveTo>
                    <a:pt x="2756" y="0"/>
                  </a:moveTo>
                  <a:cubicBezTo>
                    <a:pt x="1236" y="0"/>
                    <a:pt x="1" y="1204"/>
                    <a:pt x="1" y="2724"/>
                  </a:cubicBezTo>
                  <a:lnTo>
                    <a:pt x="1" y="5859"/>
                  </a:lnTo>
                  <a:cubicBezTo>
                    <a:pt x="1" y="7379"/>
                    <a:pt x="1236" y="8614"/>
                    <a:pt x="2756" y="8614"/>
                  </a:cubicBezTo>
                  <a:lnTo>
                    <a:pt x="15012" y="8614"/>
                  </a:lnTo>
                  <a:cubicBezTo>
                    <a:pt x="16532" y="8614"/>
                    <a:pt x="17736" y="7379"/>
                    <a:pt x="17736" y="5859"/>
                  </a:cubicBezTo>
                  <a:lnTo>
                    <a:pt x="17736" y="2724"/>
                  </a:lnTo>
                  <a:cubicBezTo>
                    <a:pt x="17736" y="1204"/>
                    <a:pt x="16532" y="0"/>
                    <a:pt x="15012"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3568125" y="2419250"/>
              <a:ext cx="64150" cy="25375"/>
            </a:xfrm>
            <a:custGeom>
              <a:avLst/>
              <a:gdLst/>
              <a:ahLst/>
              <a:cxnLst/>
              <a:rect l="l" t="t" r="r" b="b"/>
              <a:pathLst>
                <a:path w="2566" h="1015" extrusionOk="0">
                  <a:moveTo>
                    <a:pt x="507" y="1"/>
                  </a:moveTo>
                  <a:cubicBezTo>
                    <a:pt x="222" y="1"/>
                    <a:pt x="0" y="222"/>
                    <a:pt x="0" y="507"/>
                  </a:cubicBezTo>
                  <a:cubicBezTo>
                    <a:pt x="0" y="792"/>
                    <a:pt x="222" y="1014"/>
                    <a:pt x="507" y="1014"/>
                  </a:cubicBezTo>
                  <a:lnTo>
                    <a:pt x="2059" y="1014"/>
                  </a:lnTo>
                  <a:cubicBezTo>
                    <a:pt x="2344" y="1014"/>
                    <a:pt x="2565" y="792"/>
                    <a:pt x="2565" y="507"/>
                  </a:cubicBezTo>
                  <a:cubicBezTo>
                    <a:pt x="2565" y="222"/>
                    <a:pt x="2344" y="1"/>
                    <a:pt x="20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3671050" y="2419250"/>
              <a:ext cx="45925" cy="25375"/>
            </a:xfrm>
            <a:custGeom>
              <a:avLst/>
              <a:gdLst/>
              <a:ahLst/>
              <a:cxnLst/>
              <a:rect l="l" t="t" r="r" b="b"/>
              <a:pathLst>
                <a:path w="1837" h="1015" extrusionOk="0">
                  <a:moveTo>
                    <a:pt x="475" y="1"/>
                  </a:moveTo>
                  <a:cubicBezTo>
                    <a:pt x="222" y="1"/>
                    <a:pt x="0" y="222"/>
                    <a:pt x="0" y="507"/>
                  </a:cubicBezTo>
                  <a:cubicBezTo>
                    <a:pt x="0" y="792"/>
                    <a:pt x="222" y="1014"/>
                    <a:pt x="475" y="1014"/>
                  </a:cubicBezTo>
                  <a:lnTo>
                    <a:pt x="1362" y="1014"/>
                  </a:lnTo>
                  <a:cubicBezTo>
                    <a:pt x="1615" y="1014"/>
                    <a:pt x="1837" y="792"/>
                    <a:pt x="1837" y="507"/>
                  </a:cubicBezTo>
                  <a:cubicBezTo>
                    <a:pt x="1837" y="222"/>
                    <a:pt x="1615" y="1"/>
                    <a:pt x="13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p:nvPr/>
          </p:nvSpPr>
          <p:spPr>
            <a:xfrm>
              <a:off x="3663125" y="2476250"/>
              <a:ext cx="119575" cy="25375"/>
            </a:xfrm>
            <a:custGeom>
              <a:avLst/>
              <a:gdLst/>
              <a:ahLst/>
              <a:cxnLst/>
              <a:rect l="l" t="t" r="r" b="b"/>
              <a:pathLst>
                <a:path w="4783" h="1015" extrusionOk="0">
                  <a:moveTo>
                    <a:pt x="507" y="1"/>
                  </a:moveTo>
                  <a:cubicBezTo>
                    <a:pt x="222" y="1"/>
                    <a:pt x="0" y="223"/>
                    <a:pt x="0" y="508"/>
                  </a:cubicBezTo>
                  <a:cubicBezTo>
                    <a:pt x="0" y="761"/>
                    <a:pt x="222" y="1014"/>
                    <a:pt x="507" y="1014"/>
                  </a:cubicBezTo>
                  <a:lnTo>
                    <a:pt x="4276" y="1014"/>
                  </a:lnTo>
                  <a:cubicBezTo>
                    <a:pt x="4561" y="1014"/>
                    <a:pt x="4782" y="793"/>
                    <a:pt x="4782" y="508"/>
                  </a:cubicBezTo>
                  <a:cubicBezTo>
                    <a:pt x="4782" y="223"/>
                    <a:pt x="4561" y="1"/>
                    <a:pt x="4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p:nvPr/>
          </p:nvSpPr>
          <p:spPr>
            <a:xfrm>
              <a:off x="3815925" y="2476250"/>
              <a:ext cx="52275" cy="25375"/>
            </a:xfrm>
            <a:custGeom>
              <a:avLst/>
              <a:gdLst/>
              <a:ahLst/>
              <a:cxnLst/>
              <a:rect l="l" t="t" r="r" b="b"/>
              <a:pathLst>
                <a:path w="2091" h="1015" extrusionOk="0">
                  <a:moveTo>
                    <a:pt x="476" y="1"/>
                  </a:moveTo>
                  <a:cubicBezTo>
                    <a:pt x="222" y="1"/>
                    <a:pt x="1" y="223"/>
                    <a:pt x="1" y="508"/>
                  </a:cubicBezTo>
                  <a:cubicBezTo>
                    <a:pt x="1" y="761"/>
                    <a:pt x="222" y="1014"/>
                    <a:pt x="476" y="1014"/>
                  </a:cubicBezTo>
                  <a:lnTo>
                    <a:pt x="1584" y="1014"/>
                  </a:lnTo>
                  <a:cubicBezTo>
                    <a:pt x="1869" y="1014"/>
                    <a:pt x="2091" y="793"/>
                    <a:pt x="2091" y="508"/>
                  </a:cubicBezTo>
                  <a:cubicBezTo>
                    <a:pt x="2091" y="223"/>
                    <a:pt x="1869" y="1"/>
                    <a:pt x="15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5309925" y="2437475"/>
              <a:ext cx="1383150" cy="1963475"/>
            </a:xfrm>
            <a:custGeom>
              <a:avLst/>
              <a:gdLst/>
              <a:ahLst/>
              <a:cxnLst/>
              <a:rect l="l" t="t" r="r" b="b"/>
              <a:pathLst>
                <a:path w="55326" h="78539" extrusionOk="0">
                  <a:moveTo>
                    <a:pt x="4339" y="0"/>
                  </a:moveTo>
                  <a:cubicBezTo>
                    <a:pt x="1964" y="0"/>
                    <a:pt x="0" y="1932"/>
                    <a:pt x="0" y="4339"/>
                  </a:cubicBezTo>
                  <a:lnTo>
                    <a:pt x="0" y="74169"/>
                  </a:lnTo>
                  <a:cubicBezTo>
                    <a:pt x="0" y="76576"/>
                    <a:pt x="1964" y="78539"/>
                    <a:pt x="4339" y="78539"/>
                  </a:cubicBezTo>
                  <a:lnTo>
                    <a:pt x="50987" y="78539"/>
                  </a:lnTo>
                  <a:cubicBezTo>
                    <a:pt x="53394" y="78539"/>
                    <a:pt x="55326" y="76576"/>
                    <a:pt x="55326" y="74169"/>
                  </a:cubicBezTo>
                  <a:lnTo>
                    <a:pt x="55326" y="4339"/>
                  </a:lnTo>
                  <a:cubicBezTo>
                    <a:pt x="55326" y="1932"/>
                    <a:pt x="53394" y="0"/>
                    <a:pt x="5098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5408875" y="2618775"/>
              <a:ext cx="1170200" cy="1618300"/>
            </a:xfrm>
            <a:custGeom>
              <a:avLst/>
              <a:gdLst/>
              <a:ahLst/>
              <a:cxnLst/>
              <a:rect l="l" t="t" r="r" b="b"/>
              <a:pathLst>
                <a:path w="46808" h="64732" extrusionOk="0">
                  <a:moveTo>
                    <a:pt x="1" y="0"/>
                  </a:moveTo>
                  <a:lnTo>
                    <a:pt x="1" y="64732"/>
                  </a:lnTo>
                  <a:lnTo>
                    <a:pt x="46808" y="64732"/>
                  </a:lnTo>
                  <a:lnTo>
                    <a:pt x="46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5484100" y="2655975"/>
              <a:ext cx="1052225" cy="1524900"/>
            </a:xfrm>
            <a:custGeom>
              <a:avLst/>
              <a:gdLst/>
              <a:ahLst/>
              <a:cxnLst/>
              <a:rect l="l" t="t" r="r" b="b"/>
              <a:pathLst>
                <a:path w="42089" h="60996" extrusionOk="0">
                  <a:moveTo>
                    <a:pt x="41708" y="317"/>
                  </a:moveTo>
                  <a:lnTo>
                    <a:pt x="41708" y="60647"/>
                  </a:lnTo>
                  <a:lnTo>
                    <a:pt x="349" y="60647"/>
                  </a:lnTo>
                  <a:lnTo>
                    <a:pt x="349" y="317"/>
                  </a:lnTo>
                  <a:close/>
                  <a:moveTo>
                    <a:pt x="0" y="1"/>
                  </a:moveTo>
                  <a:lnTo>
                    <a:pt x="0" y="60995"/>
                  </a:lnTo>
                  <a:lnTo>
                    <a:pt x="42088" y="60995"/>
                  </a:lnTo>
                  <a:lnTo>
                    <a:pt x="42088"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3"/>
            <p:cNvSpPr/>
            <p:nvPr/>
          </p:nvSpPr>
          <p:spPr>
            <a:xfrm>
              <a:off x="5488050" y="3919575"/>
              <a:ext cx="1043525" cy="8725"/>
            </a:xfrm>
            <a:custGeom>
              <a:avLst/>
              <a:gdLst/>
              <a:ahLst/>
              <a:cxnLst/>
              <a:rect l="l" t="t" r="r" b="b"/>
              <a:pathLst>
                <a:path w="41741" h="349" extrusionOk="0">
                  <a:moveTo>
                    <a:pt x="1" y="0"/>
                  </a:moveTo>
                  <a:lnTo>
                    <a:pt x="1" y="349"/>
                  </a:lnTo>
                  <a:lnTo>
                    <a:pt x="41740" y="349"/>
                  </a:lnTo>
                  <a:lnTo>
                    <a:pt x="41740"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5488050" y="3667000"/>
              <a:ext cx="1043525" cy="7950"/>
            </a:xfrm>
            <a:custGeom>
              <a:avLst/>
              <a:gdLst/>
              <a:ahLst/>
              <a:cxnLst/>
              <a:rect l="l" t="t" r="r" b="b"/>
              <a:pathLst>
                <a:path w="41741" h="318" extrusionOk="0">
                  <a:moveTo>
                    <a:pt x="1" y="1"/>
                  </a:moveTo>
                  <a:lnTo>
                    <a:pt x="1" y="318"/>
                  </a:lnTo>
                  <a:lnTo>
                    <a:pt x="41740" y="318"/>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3"/>
            <p:cNvSpPr/>
            <p:nvPr/>
          </p:nvSpPr>
          <p:spPr>
            <a:xfrm>
              <a:off x="5488050" y="3413650"/>
              <a:ext cx="1043525" cy="8750"/>
            </a:xfrm>
            <a:custGeom>
              <a:avLst/>
              <a:gdLst/>
              <a:ahLst/>
              <a:cxnLst/>
              <a:rect l="l" t="t" r="r" b="b"/>
              <a:pathLst>
                <a:path w="41741" h="350" extrusionOk="0">
                  <a:moveTo>
                    <a:pt x="1" y="1"/>
                  </a:moveTo>
                  <a:lnTo>
                    <a:pt x="1" y="349"/>
                  </a:lnTo>
                  <a:lnTo>
                    <a:pt x="41740" y="349"/>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3"/>
            <p:cNvSpPr/>
            <p:nvPr/>
          </p:nvSpPr>
          <p:spPr>
            <a:xfrm>
              <a:off x="5488050" y="3161100"/>
              <a:ext cx="1043525" cy="8725"/>
            </a:xfrm>
            <a:custGeom>
              <a:avLst/>
              <a:gdLst/>
              <a:ahLst/>
              <a:cxnLst/>
              <a:rect l="l" t="t" r="r" b="b"/>
              <a:pathLst>
                <a:path w="41741" h="349" extrusionOk="0">
                  <a:moveTo>
                    <a:pt x="1" y="1"/>
                  </a:moveTo>
                  <a:lnTo>
                    <a:pt x="1" y="349"/>
                  </a:lnTo>
                  <a:lnTo>
                    <a:pt x="41740" y="349"/>
                  </a:lnTo>
                  <a:lnTo>
                    <a:pt x="41740"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488050" y="2908550"/>
              <a:ext cx="1043525" cy="7925"/>
            </a:xfrm>
            <a:custGeom>
              <a:avLst/>
              <a:gdLst/>
              <a:ahLst/>
              <a:cxnLst/>
              <a:rect l="l" t="t" r="r" b="b"/>
              <a:pathLst>
                <a:path w="41741" h="317" extrusionOk="0">
                  <a:moveTo>
                    <a:pt x="1" y="0"/>
                  </a:moveTo>
                  <a:lnTo>
                    <a:pt x="1" y="317"/>
                  </a:lnTo>
                  <a:lnTo>
                    <a:pt x="41740" y="317"/>
                  </a:lnTo>
                  <a:lnTo>
                    <a:pt x="41740"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6353400" y="2659950"/>
              <a:ext cx="8750" cy="1516950"/>
            </a:xfrm>
            <a:custGeom>
              <a:avLst/>
              <a:gdLst/>
              <a:ahLst/>
              <a:cxnLst/>
              <a:rect l="l" t="t" r="r" b="b"/>
              <a:pathLst>
                <a:path w="350" h="60678" extrusionOk="0">
                  <a:moveTo>
                    <a:pt x="1" y="0"/>
                  </a:moveTo>
                  <a:lnTo>
                    <a:pt x="1"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3"/>
            <p:cNvSpPr/>
            <p:nvPr/>
          </p:nvSpPr>
          <p:spPr>
            <a:xfrm>
              <a:off x="6179225" y="2659950"/>
              <a:ext cx="9525" cy="1516950"/>
            </a:xfrm>
            <a:custGeom>
              <a:avLst/>
              <a:gdLst/>
              <a:ahLst/>
              <a:cxnLst/>
              <a:rect l="l" t="t" r="r" b="b"/>
              <a:pathLst>
                <a:path w="381" h="60678" extrusionOk="0">
                  <a:moveTo>
                    <a:pt x="1" y="0"/>
                  </a:moveTo>
                  <a:lnTo>
                    <a:pt x="1" y="60678"/>
                  </a:lnTo>
                  <a:lnTo>
                    <a:pt x="381" y="60678"/>
                  </a:lnTo>
                  <a:lnTo>
                    <a:pt x="38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3"/>
            <p:cNvSpPr/>
            <p:nvPr/>
          </p:nvSpPr>
          <p:spPr>
            <a:xfrm>
              <a:off x="6005850" y="2659950"/>
              <a:ext cx="8725" cy="1516950"/>
            </a:xfrm>
            <a:custGeom>
              <a:avLst/>
              <a:gdLst/>
              <a:ahLst/>
              <a:cxnLst/>
              <a:rect l="l" t="t" r="r" b="b"/>
              <a:pathLst>
                <a:path w="349" h="60678" extrusionOk="0">
                  <a:moveTo>
                    <a:pt x="0" y="0"/>
                  </a:moveTo>
                  <a:lnTo>
                    <a:pt x="0"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3"/>
            <p:cNvSpPr/>
            <p:nvPr/>
          </p:nvSpPr>
          <p:spPr>
            <a:xfrm>
              <a:off x="5831650" y="2659950"/>
              <a:ext cx="8750" cy="1516950"/>
            </a:xfrm>
            <a:custGeom>
              <a:avLst/>
              <a:gdLst/>
              <a:ahLst/>
              <a:cxnLst/>
              <a:rect l="l" t="t" r="r" b="b"/>
              <a:pathLst>
                <a:path w="350" h="60678" extrusionOk="0">
                  <a:moveTo>
                    <a:pt x="1" y="0"/>
                  </a:moveTo>
                  <a:lnTo>
                    <a:pt x="1" y="60678"/>
                  </a:lnTo>
                  <a:lnTo>
                    <a:pt x="349" y="60678"/>
                  </a:lnTo>
                  <a:lnTo>
                    <a:pt x="349"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p:nvPr/>
          </p:nvSpPr>
          <p:spPr>
            <a:xfrm>
              <a:off x="5657475" y="2659950"/>
              <a:ext cx="9525" cy="1516950"/>
            </a:xfrm>
            <a:custGeom>
              <a:avLst/>
              <a:gdLst/>
              <a:ahLst/>
              <a:cxnLst/>
              <a:rect l="l" t="t" r="r" b="b"/>
              <a:pathLst>
                <a:path w="381" h="60678" extrusionOk="0">
                  <a:moveTo>
                    <a:pt x="1" y="0"/>
                  </a:moveTo>
                  <a:lnTo>
                    <a:pt x="1" y="60678"/>
                  </a:lnTo>
                  <a:lnTo>
                    <a:pt x="381" y="60678"/>
                  </a:lnTo>
                  <a:lnTo>
                    <a:pt x="381"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3"/>
            <p:cNvSpPr/>
            <p:nvPr/>
          </p:nvSpPr>
          <p:spPr>
            <a:xfrm>
              <a:off x="5665400" y="3611600"/>
              <a:ext cx="104525" cy="212200"/>
            </a:xfrm>
            <a:custGeom>
              <a:avLst/>
              <a:gdLst/>
              <a:ahLst/>
              <a:cxnLst/>
              <a:rect l="l" t="t" r="r" b="b"/>
              <a:pathLst>
                <a:path w="4181" h="8488" extrusionOk="0">
                  <a:moveTo>
                    <a:pt x="0" y="0"/>
                  </a:moveTo>
                  <a:lnTo>
                    <a:pt x="0" y="8487"/>
                  </a:lnTo>
                  <a:lnTo>
                    <a:pt x="4181" y="8487"/>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5814250" y="3442950"/>
              <a:ext cx="104525" cy="380850"/>
            </a:xfrm>
            <a:custGeom>
              <a:avLst/>
              <a:gdLst/>
              <a:ahLst/>
              <a:cxnLst/>
              <a:rect l="l" t="t" r="r" b="b"/>
              <a:pathLst>
                <a:path w="4181" h="15234" extrusionOk="0">
                  <a:moveTo>
                    <a:pt x="0" y="1"/>
                  </a:moveTo>
                  <a:lnTo>
                    <a:pt x="0" y="15233"/>
                  </a:lnTo>
                  <a:lnTo>
                    <a:pt x="4181" y="15233"/>
                  </a:lnTo>
                  <a:lnTo>
                    <a:pt x="418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5962300" y="3735900"/>
              <a:ext cx="104525" cy="87900"/>
            </a:xfrm>
            <a:custGeom>
              <a:avLst/>
              <a:gdLst/>
              <a:ahLst/>
              <a:cxnLst/>
              <a:rect l="l" t="t" r="r" b="b"/>
              <a:pathLst>
                <a:path w="4181" h="3516" extrusionOk="0">
                  <a:moveTo>
                    <a:pt x="0" y="0"/>
                  </a:moveTo>
                  <a:lnTo>
                    <a:pt x="0" y="3515"/>
                  </a:lnTo>
                  <a:lnTo>
                    <a:pt x="4181" y="3515"/>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6110350" y="3544300"/>
              <a:ext cx="104525" cy="279500"/>
            </a:xfrm>
            <a:custGeom>
              <a:avLst/>
              <a:gdLst/>
              <a:ahLst/>
              <a:cxnLst/>
              <a:rect l="l" t="t" r="r" b="b"/>
              <a:pathLst>
                <a:path w="4181" h="11180" extrusionOk="0">
                  <a:moveTo>
                    <a:pt x="0" y="0"/>
                  </a:moveTo>
                  <a:lnTo>
                    <a:pt x="0" y="11179"/>
                  </a:lnTo>
                  <a:lnTo>
                    <a:pt x="4181" y="11179"/>
                  </a:lnTo>
                  <a:lnTo>
                    <a:pt x="4181"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a:off x="6259200" y="3648800"/>
              <a:ext cx="104525" cy="175000"/>
            </a:xfrm>
            <a:custGeom>
              <a:avLst/>
              <a:gdLst/>
              <a:ahLst/>
              <a:cxnLst/>
              <a:rect l="l" t="t" r="r" b="b"/>
              <a:pathLst>
                <a:path w="4181" h="7000" extrusionOk="0">
                  <a:moveTo>
                    <a:pt x="0" y="1"/>
                  </a:moveTo>
                  <a:lnTo>
                    <a:pt x="0" y="6999"/>
                  </a:lnTo>
                  <a:lnTo>
                    <a:pt x="4181" y="6999"/>
                  </a:lnTo>
                  <a:lnTo>
                    <a:pt x="4181" y="1"/>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p:nvPr/>
          </p:nvSpPr>
          <p:spPr>
            <a:xfrm>
              <a:off x="6089775" y="3891850"/>
              <a:ext cx="138575" cy="24575"/>
            </a:xfrm>
            <a:custGeom>
              <a:avLst/>
              <a:gdLst/>
              <a:ahLst/>
              <a:cxnLst/>
              <a:rect l="l" t="t" r="r" b="b"/>
              <a:pathLst>
                <a:path w="5543" h="983" extrusionOk="0">
                  <a:moveTo>
                    <a:pt x="507" y="1"/>
                  </a:moveTo>
                  <a:cubicBezTo>
                    <a:pt x="222" y="1"/>
                    <a:pt x="0" y="223"/>
                    <a:pt x="0" y="508"/>
                  </a:cubicBezTo>
                  <a:cubicBezTo>
                    <a:pt x="0" y="761"/>
                    <a:pt x="222" y="983"/>
                    <a:pt x="507" y="983"/>
                  </a:cubicBezTo>
                  <a:lnTo>
                    <a:pt x="5035" y="983"/>
                  </a:lnTo>
                  <a:cubicBezTo>
                    <a:pt x="5289" y="983"/>
                    <a:pt x="5542" y="761"/>
                    <a:pt x="5542" y="508"/>
                  </a:cubicBezTo>
                  <a:cubicBezTo>
                    <a:pt x="5542" y="223"/>
                    <a:pt x="5289" y="1"/>
                    <a:pt x="503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a:off x="6324125" y="3891850"/>
              <a:ext cx="53050" cy="24575"/>
            </a:xfrm>
            <a:custGeom>
              <a:avLst/>
              <a:gdLst/>
              <a:ahLst/>
              <a:cxnLst/>
              <a:rect l="l" t="t" r="r" b="b"/>
              <a:pathLst>
                <a:path w="2122" h="983" extrusionOk="0">
                  <a:moveTo>
                    <a:pt x="507" y="1"/>
                  </a:moveTo>
                  <a:cubicBezTo>
                    <a:pt x="222" y="1"/>
                    <a:pt x="0" y="223"/>
                    <a:pt x="0" y="508"/>
                  </a:cubicBezTo>
                  <a:cubicBezTo>
                    <a:pt x="0" y="761"/>
                    <a:pt x="222" y="983"/>
                    <a:pt x="507" y="983"/>
                  </a:cubicBezTo>
                  <a:lnTo>
                    <a:pt x="1615" y="983"/>
                  </a:lnTo>
                  <a:cubicBezTo>
                    <a:pt x="1900" y="983"/>
                    <a:pt x="2122" y="761"/>
                    <a:pt x="2122" y="508"/>
                  </a:cubicBezTo>
                  <a:cubicBezTo>
                    <a:pt x="2122" y="223"/>
                    <a:pt x="1900" y="1"/>
                    <a:pt x="161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p:nvPr/>
          </p:nvSpPr>
          <p:spPr>
            <a:xfrm>
              <a:off x="6146775" y="3936200"/>
              <a:ext cx="60200" cy="25350"/>
            </a:xfrm>
            <a:custGeom>
              <a:avLst/>
              <a:gdLst/>
              <a:ahLst/>
              <a:cxnLst/>
              <a:rect l="l" t="t" r="r" b="b"/>
              <a:pathLst>
                <a:path w="2408" h="1014" extrusionOk="0">
                  <a:moveTo>
                    <a:pt x="475" y="0"/>
                  </a:moveTo>
                  <a:cubicBezTo>
                    <a:pt x="222" y="0"/>
                    <a:pt x="0" y="222"/>
                    <a:pt x="0" y="507"/>
                  </a:cubicBezTo>
                  <a:cubicBezTo>
                    <a:pt x="0" y="792"/>
                    <a:pt x="222" y="1014"/>
                    <a:pt x="475" y="1014"/>
                  </a:cubicBezTo>
                  <a:lnTo>
                    <a:pt x="1900" y="1014"/>
                  </a:lnTo>
                  <a:cubicBezTo>
                    <a:pt x="2185" y="1014"/>
                    <a:pt x="2407" y="792"/>
                    <a:pt x="2407" y="507"/>
                  </a:cubicBezTo>
                  <a:cubicBezTo>
                    <a:pt x="2407" y="222"/>
                    <a:pt x="2185" y="0"/>
                    <a:pt x="1900"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a:off x="6243350" y="3936200"/>
              <a:ext cx="106125" cy="25350"/>
            </a:xfrm>
            <a:custGeom>
              <a:avLst/>
              <a:gdLst/>
              <a:ahLst/>
              <a:cxnLst/>
              <a:rect l="l" t="t" r="r" b="b"/>
              <a:pathLst>
                <a:path w="4245" h="1014" extrusionOk="0">
                  <a:moveTo>
                    <a:pt x="508" y="0"/>
                  </a:moveTo>
                  <a:cubicBezTo>
                    <a:pt x="223" y="0"/>
                    <a:pt x="1" y="222"/>
                    <a:pt x="1" y="507"/>
                  </a:cubicBezTo>
                  <a:cubicBezTo>
                    <a:pt x="1" y="792"/>
                    <a:pt x="223" y="1014"/>
                    <a:pt x="508" y="1014"/>
                  </a:cubicBezTo>
                  <a:lnTo>
                    <a:pt x="3738" y="1014"/>
                  </a:lnTo>
                  <a:cubicBezTo>
                    <a:pt x="3991" y="1014"/>
                    <a:pt x="4245" y="792"/>
                    <a:pt x="4245" y="507"/>
                  </a:cubicBezTo>
                  <a:cubicBezTo>
                    <a:pt x="4245" y="222"/>
                    <a:pt x="4023" y="0"/>
                    <a:pt x="3738"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a:off x="6271850" y="3225225"/>
              <a:ext cx="137800" cy="25375"/>
            </a:xfrm>
            <a:custGeom>
              <a:avLst/>
              <a:gdLst/>
              <a:ahLst/>
              <a:cxnLst/>
              <a:rect l="l" t="t" r="r" b="b"/>
              <a:pathLst>
                <a:path w="5512" h="1015" extrusionOk="0">
                  <a:moveTo>
                    <a:pt x="508" y="1"/>
                  </a:moveTo>
                  <a:cubicBezTo>
                    <a:pt x="223" y="1"/>
                    <a:pt x="1" y="254"/>
                    <a:pt x="1" y="507"/>
                  </a:cubicBezTo>
                  <a:cubicBezTo>
                    <a:pt x="1" y="792"/>
                    <a:pt x="223" y="1014"/>
                    <a:pt x="508" y="1014"/>
                  </a:cubicBezTo>
                  <a:lnTo>
                    <a:pt x="5005" y="1014"/>
                  </a:lnTo>
                  <a:cubicBezTo>
                    <a:pt x="5290" y="1014"/>
                    <a:pt x="5511" y="792"/>
                    <a:pt x="5511" y="507"/>
                  </a:cubicBezTo>
                  <a:cubicBezTo>
                    <a:pt x="5511" y="254"/>
                    <a:pt x="5290" y="1"/>
                    <a:pt x="500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a:off x="6328075" y="3270350"/>
              <a:ext cx="60975" cy="25375"/>
            </a:xfrm>
            <a:custGeom>
              <a:avLst/>
              <a:gdLst/>
              <a:ahLst/>
              <a:cxnLst/>
              <a:rect l="l" t="t" r="r" b="b"/>
              <a:pathLst>
                <a:path w="2439" h="1015" extrusionOk="0">
                  <a:moveTo>
                    <a:pt x="507" y="1"/>
                  </a:moveTo>
                  <a:cubicBezTo>
                    <a:pt x="222" y="1"/>
                    <a:pt x="0" y="223"/>
                    <a:pt x="0" y="508"/>
                  </a:cubicBezTo>
                  <a:cubicBezTo>
                    <a:pt x="0" y="793"/>
                    <a:pt x="222" y="1014"/>
                    <a:pt x="507" y="1014"/>
                  </a:cubicBezTo>
                  <a:lnTo>
                    <a:pt x="1932" y="1014"/>
                  </a:lnTo>
                  <a:cubicBezTo>
                    <a:pt x="2186" y="1014"/>
                    <a:pt x="2439" y="793"/>
                    <a:pt x="2439" y="508"/>
                  </a:cubicBezTo>
                  <a:cubicBezTo>
                    <a:pt x="2439" y="223"/>
                    <a:pt x="2186" y="1"/>
                    <a:pt x="193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a:off x="5649575" y="3891850"/>
              <a:ext cx="113225" cy="24575"/>
            </a:xfrm>
            <a:custGeom>
              <a:avLst/>
              <a:gdLst/>
              <a:ahLst/>
              <a:cxnLst/>
              <a:rect l="l" t="t" r="r" b="b"/>
              <a:pathLst>
                <a:path w="4529" h="983" extrusionOk="0">
                  <a:moveTo>
                    <a:pt x="507" y="1"/>
                  </a:moveTo>
                  <a:cubicBezTo>
                    <a:pt x="222" y="1"/>
                    <a:pt x="0" y="223"/>
                    <a:pt x="0" y="508"/>
                  </a:cubicBezTo>
                  <a:cubicBezTo>
                    <a:pt x="0" y="761"/>
                    <a:pt x="222" y="983"/>
                    <a:pt x="507" y="983"/>
                  </a:cubicBezTo>
                  <a:lnTo>
                    <a:pt x="4022" y="983"/>
                  </a:lnTo>
                  <a:cubicBezTo>
                    <a:pt x="4307" y="983"/>
                    <a:pt x="4529" y="761"/>
                    <a:pt x="4529" y="508"/>
                  </a:cubicBezTo>
                  <a:cubicBezTo>
                    <a:pt x="4529" y="223"/>
                    <a:pt x="4307" y="1"/>
                    <a:pt x="402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5794450" y="3891850"/>
              <a:ext cx="58625" cy="24575"/>
            </a:xfrm>
            <a:custGeom>
              <a:avLst/>
              <a:gdLst/>
              <a:ahLst/>
              <a:cxnLst/>
              <a:rect l="l" t="t" r="r" b="b"/>
              <a:pathLst>
                <a:path w="2345" h="983" extrusionOk="0">
                  <a:moveTo>
                    <a:pt x="507" y="1"/>
                  </a:moveTo>
                  <a:cubicBezTo>
                    <a:pt x="222" y="1"/>
                    <a:pt x="1" y="223"/>
                    <a:pt x="1" y="508"/>
                  </a:cubicBezTo>
                  <a:cubicBezTo>
                    <a:pt x="1" y="761"/>
                    <a:pt x="222" y="983"/>
                    <a:pt x="507" y="983"/>
                  </a:cubicBezTo>
                  <a:lnTo>
                    <a:pt x="1837" y="983"/>
                  </a:lnTo>
                  <a:cubicBezTo>
                    <a:pt x="2122" y="983"/>
                    <a:pt x="2344" y="761"/>
                    <a:pt x="2344" y="508"/>
                  </a:cubicBezTo>
                  <a:cubicBezTo>
                    <a:pt x="2344" y="223"/>
                    <a:pt x="2122" y="1"/>
                    <a:pt x="183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p:nvPr/>
          </p:nvSpPr>
          <p:spPr>
            <a:xfrm>
              <a:off x="5746150" y="3936200"/>
              <a:ext cx="121950" cy="25350"/>
            </a:xfrm>
            <a:custGeom>
              <a:avLst/>
              <a:gdLst/>
              <a:ahLst/>
              <a:cxnLst/>
              <a:rect l="l" t="t" r="r" b="b"/>
              <a:pathLst>
                <a:path w="4878" h="1014" extrusionOk="0">
                  <a:moveTo>
                    <a:pt x="476" y="0"/>
                  </a:moveTo>
                  <a:cubicBezTo>
                    <a:pt x="222" y="0"/>
                    <a:pt x="1" y="222"/>
                    <a:pt x="1" y="507"/>
                  </a:cubicBezTo>
                  <a:cubicBezTo>
                    <a:pt x="1" y="792"/>
                    <a:pt x="222" y="1014"/>
                    <a:pt x="476" y="1014"/>
                  </a:cubicBezTo>
                  <a:lnTo>
                    <a:pt x="4403" y="1014"/>
                  </a:lnTo>
                  <a:cubicBezTo>
                    <a:pt x="4656" y="1014"/>
                    <a:pt x="4878" y="792"/>
                    <a:pt x="4878" y="507"/>
                  </a:cubicBezTo>
                  <a:cubicBezTo>
                    <a:pt x="4878" y="222"/>
                    <a:pt x="4656" y="0"/>
                    <a:pt x="440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p:nvPr/>
          </p:nvSpPr>
          <p:spPr>
            <a:xfrm>
              <a:off x="5552175" y="2762075"/>
              <a:ext cx="113250" cy="24575"/>
            </a:xfrm>
            <a:custGeom>
              <a:avLst/>
              <a:gdLst/>
              <a:ahLst/>
              <a:cxnLst/>
              <a:rect l="l" t="t" r="r" b="b"/>
              <a:pathLst>
                <a:path w="4530" h="983" extrusionOk="0">
                  <a:moveTo>
                    <a:pt x="507" y="0"/>
                  </a:moveTo>
                  <a:cubicBezTo>
                    <a:pt x="222" y="0"/>
                    <a:pt x="1" y="222"/>
                    <a:pt x="1" y="475"/>
                  </a:cubicBezTo>
                  <a:cubicBezTo>
                    <a:pt x="1" y="760"/>
                    <a:pt x="222" y="982"/>
                    <a:pt x="507" y="982"/>
                  </a:cubicBezTo>
                  <a:lnTo>
                    <a:pt x="4023" y="982"/>
                  </a:lnTo>
                  <a:cubicBezTo>
                    <a:pt x="4276" y="982"/>
                    <a:pt x="4529" y="760"/>
                    <a:pt x="4529" y="475"/>
                  </a:cubicBezTo>
                  <a:cubicBezTo>
                    <a:pt x="4529" y="222"/>
                    <a:pt x="4276" y="0"/>
                    <a:pt x="4023"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3"/>
            <p:cNvSpPr/>
            <p:nvPr/>
          </p:nvSpPr>
          <p:spPr>
            <a:xfrm>
              <a:off x="5697075" y="2762075"/>
              <a:ext cx="58600" cy="24575"/>
            </a:xfrm>
            <a:custGeom>
              <a:avLst/>
              <a:gdLst/>
              <a:ahLst/>
              <a:cxnLst/>
              <a:rect l="l" t="t" r="r" b="b"/>
              <a:pathLst>
                <a:path w="2344" h="983" extrusionOk="0">
                  <a:moveTo>
                    <a:pt x="507" y="0"/>
                  </a:moveTo>
                  <a:cubicBezTo>
                    <a:pt x="222" y="0"/>
                    <a:pt x="0" y="222"/>
                    <a:pt x="0" y="475"/>
                  </a:cubicBezTo>
                  <a:cubicBezTo>
                    <a:pt x="0" y="760"/>
                    <a:pt x="222" y="982"/>
                    <a:pt x="507" y="982"/>
                  </a:cubicBezTo>
                  <a:lnTo>
                    <a:pt x="1837" y="982"/>
                  </a:lnTo>
                  <a:cubicBezTo>
                    <a:pt x="2122" y="982"/>
                    <a:pt x="2344" y="760"/>
                    <a:pt x="2344" y="475"/>
                  </a:cubicBezTo>
                  <a:cubicBezTo>
                    <a:pt x="2344" y="222"/>
                    <a:pt x="2122" y="0"/>
                    <a:pt x="1837"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a:off x="5647975" y="2806400"/>
              <a:ext cx="122750" cy="25375"/>
            </a:xfrm>
            <a:custGeom>
              <a:avLst/>
              <a:gdLst/>
              <a:ahLst/>
              <a:cxnLst/>
              <a:rect l="l" t="t" r="r" b="b"/>
              <a:pathLst>
                <a:path w="4910" h="1015" extrusionOk="0">
                  <a:moveTo>
                    <a:pt x="507" y="1"/>
                  </a:moveTo>
                  <a:cubicBezTo>
                    <a:pt x="222" y="1"/>
                    <a:pt x="1" y="223"/>
                    <a:pt x="1" y="508"/>
                  </a:cubicBezTo>
                  <a:cubicBezTo>
                    <a:pt x="1" y="761"/>
                    <a:pt x="222" y="1014"/>
                    <a:pt x="507" y="1014"/>
                  </a:cubicBezTo>
                  <a:lnTo>
                    <a:pt x="4403" y="1014"/>
                  </a:lnTo>
                  <a:cubicBezTo>
                    <a:pt x="4688" y="1014"/>
                    <a:pt x="4909" y="793"/>
                    <a:pt x="4909" y="508"/>
                  </a:cubicBezTo>
                  <a:cubicBezTo>
                    <a:pt x="4909" y="223"/>
                    <a:pt x="4688" y="1"/>
                    <a:pt x="440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p:nvPr/>
          </p:nvSpPr>
          <p:spPr>
            <a:xfrm>
              <a:off x="5753275" y="2773150"/>
              <a:ext cx="547125" cy="547100"/>
            </a:xfrm>
            <a:custGeom>
              <a:avLst/>
              <a:gdLst/>
              <a:ahLst/>
              <a:cxnLst/>
              <a:rect l="l" t="t" r="r" b="b"/>
              <a:pathLst>
                <a:path w="21885" h="21884" extrusionOk="0">
                  <a:moveTo>
                    <a:pt x="10927" y="983"/>
                  </a:moveTo>
                  <a:cubicBezTo>
                    <a:pt x="16437" y="983"/>
                    <a:pt x="20902" y="5448"/>
                    <a:pt x="20871" y="10927"/>
                  </a:cubicBezTo>
                  <a:cubicBezTo>
                    <a:pt x="20871" y="16437"/>
                    <a:pt x="16437" y="20902"/>
                    <a:pt x="10927" y="20902"/>
                  </a:cubicBezTo>
                  <a:cubicBezTo>
                    <a:pt x="5448" y="20902"/>
                    <a:pt x="982" y="16437"/>
                    <a:pt x="982" y="10927"/>
                  </a:cubicBezTo>
                  <a:cubicBezTo>
                    <a:pt x="982" y="5448"/>
                    <a:pt x="5448" y="983"/>
                    <a:pt x="10927" y="983"/>
                  </a:cubicBezTo>
                  <a:close/>
                  <a:moveTo>
                    <a:pt x="10927" y="1"/>
                  </a:moveTo>
                  <a:cubicBezTo>
                    <a:pt x="4909" y="1"/>
                    <a:pt x="1" y="4909"/>
                    <a:pt x="1" y="10958"/>
                  </a:cubicBezTo>
                  <a:cubicBezTo>
                    <a:pt x="1" y="16975"/>
                    <a:pt x="4909" y="21884"/>
                    <a:pt x="10927" y="21884"/>
                  </a:cubicBezTo>
                  <a:cubicBezTo>
                    <a:pt x="16975" y="21884"/>
                    <a:pt x="21884" y="16975"/>
                    <a:pt x="21884" y="10958"/>
                  </a:cubicBezTo>
                  <a:cubicBezTo>
                    <a:pt x="21884" y="4909"/>
                    <a:pt x="16975" y="1"/>
                    <a:pt x="10927"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p:nvPr/>
          </p:nvSpPr>
          <p:spPr>
            <a:xfrm>
              <a:off x="6012975" y="2804200"/>
              <a:ext cx="202700" cy="448775"/>
            </a:xfrm>
            <a:custGeom>
              <a:avLst/>
              <a:gdLst/>
              <a:ahLst/>
              <a:cxnLst/>
              <a:rect l="l" t="t" r="r" b="b"/>
              <a:pathLst>
                <a:path w="8108" h="17951" extrusionOk="0">
                  <a:moveTo>
                    <a:pt x="5510" y="0"/>
                  </a:moveTo>
                  <a:cubicBezTo>
                    <a:pt x="5335" y="0"/>
                    <a:pt x="5155" y="93"/>
                    <a:pt x="5067" y="247"/>
                  </a:cubicBezTo>
                  <a:lnTo>
                    <a:pt x="95" y="9463"/>
                  </a:lnTo>
                  <a:cubicBezTo>
                    <a:pt x="0" y="9653"/>
                    <a:pt x="32" y="9875"/>
                    <a:pt x="190" y="10033"/>
                  </a:cubicBezTo>
                  <a:lnTo>
                    <a:pt x="7189" y="17792"/>
                  </a:lnTo>
                  <a:cubicBezTo>
                    <a:pt x="7284" y="17887"/>
                    <a:pt x="7411" y="17950"/>
                    <a:pt x="7569" y="17950"/>
                  </a:cubicBezTo>
                  <a:cubicBezTo>
                    <a:pt x="7664" y="17950"/>
                    <a:pt x="7791" y="17918"/>
                    <a:pt x="7886" y="17823"/>
                  </a:cubicBezTo>
                  <a:cubicBezTo>
                    <a:pt x="8107" y="17633"/>
                    <a:pt x="8107" y="17317"/>
                    <a:pt x="7917" y="17127"/>
                  </a:cubicBezTo>
                  <a:lnTo>
                    <a:pt x="1172" y="9621"/>
                  </a:lnTo>
                  <a:lnTo>
                    <a:pt x="5954" y="722"/>
                  </a:lnTo>
                  <a:cubicBezTo>
                    <a:pt x="6081" y="501"/>
                    <a:pt x="5986" y="184"/>
                    <a:pt x="5732" y="57"/>
                  </a:cubicBezTo>
                  <a:cubicBezTo>
                    <a:pt x="5665" y="18"/>
                    <a:pt x="5588" y="0"/>
                    <a:pt x="5510"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3"/>
            <p:cNvSpPr/>
            <p:nvPr/>
          </p:nvSpPr>
          <p:spPr>
            <a:xfrm>
              <a:off x="5752500" y="3033625"/>
              <a:ext cx="287400" cy="38025"/>
            </a:xfrm>
            <a:custGeom>
              <a:avLst/>
              <a:gdLst/>
              <a:ahLst/>
              <a:cxnLst/>
              <a:rect l="l" t="t" r="r" b="b"/>
              <a:pathLst>
                <a:path w="11496" h="1521" extrusionOk="0">
                  <a:moveTo>
                    <a:pt x="10958" y="1"/>
                  </a:moveTo>
                  <a:lnTo>
                    <a:pt x="507" y="508"/>
                  </a:lnTo>
                  <a:cubicBezTo>
                    <a:pt x="222" y="539"/>
                    <a:pt x="0" y="761"/>
                    <a:pt x="32" y="1046"/>
                  </a:cubicBezTo>
                  <a:cubicBezTo>
                    <a:pt x="32" y="1331"/>
                    <a:pt x="253" y="1521"/>
                    <a:pt x="507" y="1521"/>
                  </a:cubicBezTo>
                  <a:lnTo>
                    <a:pt x="538" y="1521"/>
                  </a:lnTo>
                  <a:lnTo>
                    <a:pt x="10989" y="1014"/>
                  </a:lnTo>
                  <a:cubicBezTo>
                    <a:pt x="11274" y="1014"/>
                    <a:pt x="11496" y="761"/>
                    <a:pt x="11464" y="476"/>
                  </a:cubicBezTo>
                  <a:cubicBezTo>
                    <a:pt x="11464" y="223"/>
                    <a:pt x="11211" y="1"/>
                    <a:pt x="1095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p:nvPr/>
          </p:nvSpPr>
          <p:spPr>
            <a:xfrm>
              <a:off x="5476175" y="4097700"/>
              <a:ext cx="1068075" cy="25375"/>
            </a:xfrm>
            <a:custGeom>
              <a:avLst/>
              <a:gdLst/>
              <a:ahLst/>
              <a:cxnLst/>
              <a:rect l="l" t="t" r="r" b="b"/>
              <a:pathLst>
                <a:path w="42723" h="1015" extrusionOk="0">
                  <a:moveTo>
                    <a:pt x="476" y="1"/>
                  </a:moveTo>
                  <a:cubicBezTo>
                    <a:pt x="222" y="1"/>
                    <a:pt x="1" y="223"/>
                    <a:pt x="1" y="508"/>
                  </a:cubicBezTo>
                  <a:cubicBezTo>
                    <a:pt x="1" y="793"/>
                    <a:pt x="222" y="1014"/>
                    <a:pt x="476" y="1014"/>
                  </a:cubicBezTo>
                  <a:lnTo>
                    <a:pt x="42215" y="1014"/>
                  </a:lnTo>
                  <a:cubicBezTo>
                    <a:pt x="42500" y="1014"/>
                    <a:pt x="42722" y="793"/>
                    <a:pt x="42722" y="508"/>
                  </a:cubicBezTo>
                  <a:cubicBezTo>
                    <a:pt x="42722" y="223"/>
                    <a:pt x="42500" y="1"/>
                    <a:pt x="4221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3"/>
            <p:cNvSpPr/>
            <p:nvPr/>
          </p:nvSpPr>
          <p:spPr>
            <a:xfrm>
              <a:off x="6432575" y="2697950"/>
              <a:ext cx="70500" cy="69700"/>
            </a:xfrm>
            <a:custGeom>
              <a:avLst/>
              <a:gdLst/>
              <a:ahLst/>
              <a:cxnLst/>
              <a:rect l="l" t="t" r="r" b="b"/>
              <a:pathLst>
                <a:path w="2820" h="2788" extrusionOk="0">
                  <a:moveTo>
                    <a:pt x="2154" y="665"/>
                  </a:moveTo>
                  <a:lnTo>
                    <a:pt x="2154" y="2122"/>
                  </a:lnTo>
                  <a:lnTo>
                    <a:pt x="666" y="2122"/>
                  </a:lnTo>
                  <a:lnTo>
                    <a:pt x="666" y="665"/>
                  </a:lnTo>
                  <a:close/>
                  <a:moveTo>
                    <a:pt x="349" y="0"/>
                  </a:moveTo>
                  <a:cubicBezTo>
                    <a:pt x="159" y="0"/>
                    <a:pt x="1" y="127"/>
                    <a:pt x="1" y="317"/>
                  </a:cubicBezTo>
                  <a:lnTo>
                    <a:pt x="1" y="2470"/>
                  </a:lnTo>
                  <a:cubicBezTo>
                    <a:pt x="1" y="2629"/>
                    <a:pt x="159" y="2787"/>
                    <a:pt x="349" y="2787"/>
                  </a:cubicBezTo>
                  <a:lnTo>
                    <a:pt x="2471" y="2787"/>
                  </a:lnTo>
                  <a:cubicBezTo>
                    <a:pt x="2661" y="2787"/>
                    <a:pt x="2819" y="2629"/>
                    <a:pt x="2819" y="2470"/>
                  </a:cubicBezTo>
                  <a:lnTo>
                    <a:pt x="2819" y="317"/>
                  </a:lnTo>
                  <a:cubicBezTo>
                    <a:pt x="2819" y="127"/>
                    <a:pt x="2661" y="0"/>
                    <a:pt x="2471"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3"/>
            <p:cNvSpPr/>
            <p:nvPr/>
          </p:nvSpPr>
          <p:spPr>
            <a:xfrm>
              <a:off x="5565650" y="3215725"/>
              <a:ext cx="68100" cy="68125"/>
            </a:xfrm>
            <a:custGeom>
              <a:avLst/>
              <a:gdLst/>
              <a:ahLst/>
              <a:cxnLst/>
              <a:rect l="l" t="t" r="r" b="b"/>
              <a:pathLst>
                <a:path w="2724" h="2725" extrusionOk="0">
                  <a:moveTo>
                    <a:pt x="2027" y="666"/>
                  </a:moveTo>
                  <a:lnTo>
                    <a:pt x="2027" y="2059"/>
                  </a:lnTo>
                  <a:lnTo>
                    <a:pt x="665" y="2059"/>
                  </a:lnTo>
                  <a:lnTo>
                    <a:pt x="665" y="666"/>
                  </a:lnTo>
                  <a:close/>
                  <a:moveTo>
                    <a:pt x="317" y="1"/>
                  </a:moveTo>
                  <a:cubicBezTo>
                    <a:pt x="127" y="1"/>
                    <a:pt x="0" y="159"/>
                    <a:pt x="0" y="349"/>
                  </a:cubicBezTo>
                  <a:lnTo>
                    <a:pt x="0" y="2408"/>
                  </a:lnTo>
                  <a:cubicBezTo>
                    <a:pt x="0" y="2566"/>
                    <a:pt x="127" y="2724"/>
                    <a:pt x="317" y="2724"/>
                  </a:cubicBezTo>
                  <a:lnTo>
                    <a:pt x="2375" y="2724"/>
                  </a:lnTo>
                  <a:cubicBezTo>
                    <a:pt x="2565" y="2724"/>
                    <a:pt x="2724" y="2566"/>
                    <a:pt x="2692" y="2408"/>
                  </a:cubicBezTo>
                  <a:lnTo>
                    <a:pt x="2692" y="349"/>
                  </a:lnTo>
                  <a:cubicBezTo>
                    <a:pt x="2692" y="159"/>
                    <a:pt x="2565" y="1"/>
                    <a:pt x="237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3"/>
            <p:cNvSpPr/>
            <p:nvPr/>
          </p:nvSpPr>
          <p:spPr>
            <a:xfrm>
              <a:off x="6265525" y="3410500"/>
              <a:ext cx="182125" cy="75225"/>
            </a:xfrm>
            <a:custGeom>
              <a:avLst/>
              <a:gdLst/>
              <a:ahLst/>
              <a:cxnLst/>
              <a:rect l="l" t="t" r="r" b="b"/>
              <a:pathLst>
                <a:path w="7285" h="3009" extrusionOk="0">
                  <a:moveTo>
                    <a:pt x="6619" y="665"/>
                  </a:moveTo>
                  <a:lnTo>
                    <a:pt x="6619" y="2344"/>
                  </a:lnTo>
                  <a:lnTo>
                    <a:pt x="666" y="2344"/>
                  </a:lnTo>
                  <a:lnTo>
                    <a:pt x="666" y="665"/>
                  </a:lnTo>
                  <a:close/>
                  <a:moveTo>
                    <a:pt x="349" y="0"/>
                  </a:moveTo>
                  <a:cubicBezTo>
                    <a:pt x="159" y="0"/>
                    <a:pt x="1" y="159"/>
                    <a:pt x="1" y="349"/>
                  </a:cubicBezTo>
                  <a:lnTo>
                    <a:pt x="1" y="2660"/>
                  </a:lnTo>
                  <a:cubicBezTo>
                    <a:pt x="1" y="2850"/>
                    <a:pt x="159" y="3009"/>
                    <a:pt x="349" y="3009"/>
                  </a:cubicBezTo>
                  <a:lnTo>
                    <a:pt x="6936" y="3009"/>
                  </a:lnTo>
                  <a:cubicBezTo>
                    <a:pt x="7126" y="3009"/>
                    <a:pt x="7285" y="2850"/>
                    <a:pt x="7285" y="2660"/>
                  </a:cubicBezTo>
                  <a:lnTo>
                    <a:pt x="7285" y="349"/>
                  </a:lnTo>
                  <a:cubicBezTo>
                    <a:pt x="7285" y="159"/>
                    <a:pt x="7126" y="0"/>
                    <a:pt x="6936"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p:nvPr/>
          </p:nvSpPr>
          <p:spPr>
            <a:xfrm>
              <a:off x="5517350" y="4004275"/>
              <a:ext cx="148875" cy="74450"/>
            </a:xfrm>
            <a:custGeom>
              <a:avLst/>
              <a:gdLst/>
              <a:ahLst/>
              <a:cxnLst/>
              <a:rect l="l" t="t" r="r" b="b"/>
              <a:pathLst>
                <a:path w="5955" h="2978" extrusionOk="0">
                  <a:moveTo>
                    <a:pt x="5289" y="666"/>
                  </a:moveTo>
                  <a:lnTo>
                    <a:pt x="5289" y="2313"/>
                  </a:lnTo>
                  <a:lnTo>
                    <a:pt x="665" y="2313"/>
                  </a:lnTo>
                  <a:lnTo>
                    <a:pt x="665" y="666"/>
                  </a:lnTo>
                  <a:close/>
                  <a:moveTo>
                    <a:pt x="349" y="1"/>
                  </a:moveTo>
                  <a:cubicBezTo>
                    <a:pt x="159" y="1"/>
                    <a:pt x="0" y="128"/>
                    <a:pt x="0" y="318"/>
                  </a:cubicBezTo>
                  <a:lnTo>
                    <a:pt x="0" y="2629"/>
                  </a:lnTo>
                  <a:cubicBezTo>
                    <a:pt x="0" y="2819"/>
                    <a:pt x="159" y="2978"/>
                    <a:pt x="349" y="2978"/>
                  </a:cubicBezTo>
                  <a:lnTo>
                    <a:pt x="5606" y="2978"/>
                  </a:lnTo>
                  <a:cubicBezTo>
                    <a:pt x="5796" y="2978"/>
                    <a:pt x="5954" y="2819"/>
                    <a:pt x="5954" y="2629"/>
                  </a:cubicBezTo>
                  <a:lnTo>
                    <a:pt x="5954" y="318"/>
                  </a:lnTo>
                  <a:cubicBezTo>
                    <a:pt x="5954" y="128"/>
                    <a:pt x="5796" y="1"/>
                    <a:pt x="560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5697850" y="4004275"/>
              <a:ext cx="87125" cy="74450"/>
            </a:xfrm>
            <a:custGeom>
              <a:avLst/>
              <a:gdLst/>
              <a:ahLst/>
              <a:cxnLst/>
              <a:rect l="l" t="t" r="r" b="b"/>
              <a:pathLst>
                <a:path w="3485" h="2978" extrusionOk="0">
                  <a:moveTo>
                    <a:pt x="2819" y="666"/>
                  </a:moveTo>
                  <a:lnTo>
                    <a:pt x="2819" y="2313"/>
                  </a:lnTo>
                  <a:lnTo>
                    <a:pt x="666" y="2313"/>
                  </a:lnTo>
                  <a:lnTo>
                    <a:pt x="666" y="666"/>
                  </a:lnTo>
                  <a:close/>
                  <a:moveTo>
                    <a:pt x="318" y="1"/>
                  </a:moveTo>
                  <a:cubicBezTo>
                    <a:pt x="159" y="1"/>
                    <a:pt x="1" y="128"/>
                    <a:pt x="1" y="318"/>
                  </a:cubicBezTo>
                  <a:lnTo>
                    <a:pt x="1" y="2629"/>
                  </a:lnTo>
                  <a:cubicBezTo>
                    <a:pt x="1" y="2819"/>
                    <a:pt x="159" y="2978"/>
                    <a:pt x="318" y="2978"/>
                  </a:cubicBezTo>
                  <a:lnTo>
                    <a:pt x="3136" y="2978"/>
                  </a:lnTo>
                  <a:cubicBezTo>
                    <a:pt x="3326" y="2978"/>
                    <a:pt x="3484" y="2819"/>
                    <a:pt x="3484" y="2629"/>
                  </a:cubicBezTo>
                  <a:lnTo>
                    <a:pt x="3484" y="318"/>
                  </a:lnTo>
                  <a:cubicBezTo>
                    <a:pt x="3484" y="128"/>
                    <a:pt x="3326" y="1"/>
                    <a:pt x="3136"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6430200" y="4004275"/>
              <a:ext cx="57825" cy="57050"/>
            </a:xfrm>
            <a:custGeom>
              <a:avLst/>
              <a:gdLst/>
              <a:ahLst/>
              <a:cxnLst/>
              <a:rect l="l" t="t" r="r" b="b"/>
              <a:pathLst>
                <a:path w="2313" h="2282" extrusionOk="0">
                  <a:moveTo>
                    <a:pt x="1648" y="666"/>
                  </a:moveTo>
                  <a:lnTo>
                    <a:pt x="1648" y="1616"/>
                  </a:lnTo>
                  <a:lnTo>
                    <a:pt x="698" y="1616"/>
                  </a:lnTo>
                  <a:lnTo>
                    <a:pt x="698" y="666"/>
                  </a:lnTo>
                  <a:close/>
                  <a:moveTo>
                    <a:pt x="349" y="1"/>
                  </a:moveTo>
                  <a:cubicBezTo>
                    <a:pt x="159" y="1"/>
                    <a:pt x="1" y="128"/>
                    <a:pt x="1" y="318"/>
                  </a:cubicBezTo>
                  <a:lnTo>
                    <a:pt x="1" y="1964"/>
                  </a:lnTo>
                  <a:cubicBezTo>
                    <a:pt x="1" y="2123"/>
                    <a:pt x="159" y="2281"/>
                    <a:pt x="349" y="2281"/>
                  </a:cubicBezTo>
                  <a:lnTo>
                    <a:pt x="1964" y="2281"/>
                  </a:lnTo>
                  <a:cubicBezTo>
                    <a:pt x="2154" y="2281"/>
                    <a:pt x="2313" y="2123"/>
                    <a:pt x="2313" y="1964"/>
                  </a:cubicBezTo>
                  <a:lnTo>
                    <a:pt x="2313" y="318"/>
                  </a:lnTo>
                  <a:cubicBezTo>
                    <a:pt x="2313" y="128"/>
                    <a:pt x="2154" y="1"/>
                    <a:pt x="1964"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3492900" y="3838025"/>
              <a:ext cx="2062475" cy="228050"/>
            </a:xfrm>
            <a:custGeom>
              <a:avLst/>
              <a:gdLst/>
              <a:ahLst/>
              <a:cxnLst/>
              <a:rect l="l" t="t" r="r" b="b"/>
              <a:pathLst>
                <a:path w="82499" h="9122" extrusionOk="0">
                  <a:moveTo>
                    <a:pt x="1" y="0"/>
                  </a:moveTo>
                  <a:lnTo>
                    <a:pt x="1" y="5004"/>
                  </a:lnTo>
                  <a:cubicBezTo>
                    <a:pt x="1" y="7284"/>
                    <a:pt x="1837" y="9121"/>
                    <a:pt x="4118" y="9121"/>
                  </a:cubicBezTo>
                  <a:lnTo>
                    <a:pt x="78350" y="9121"/>
                  </a:lnTo>
                  <a:cubicBezTo>
                    <a:pt x="80630" y="9121"/>
                    <a:pt x="82498" y="7284"/>
                    <a:pt x="82498" y="5004"/>
                  </a:cubicBezTo>
                  <a:lnTo>
                    <a:pt x="82498"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a:off x="3492900" y="2784250"/>
              <a:ext cx="2061675" cy="1053800"/>
            </a:xfrm>
            <a:custGeom>
              <a:avLst/>
              <a:gdLst/>
              <a:ahLst/>
              <a:cxnLst/>
              <a:rect l="l" t="t" r="r" b="b"/>
              <a:pathLst>
                <a:path w="82467" h="42152" extrusionOk="0">
                  <a:moveTo>
                    <a:pt x="4118" y="0"/>
                  </a:moveTo>
                  <a:cubicBezTo>
                    <a:pt x="1837" y="0"/>
                    <a:pt x="1" y="1837"/>
                    <a:pt x="1" y="4117"/>
                  </a:cubicBezTo>
                  <a:lnTo>
                    <a:pt x="1" y="42151"/>
                  </a:lnTo>
                  <a:lnTo>
                    <a:pt x="82467" y="42151"/>
                  </a:lnTo>
                  <a:lnTo>
                    <a:pt x="82467" y="4117"/>
                  </a:lnTo>
                  <a:cubicBezTo>
                    <a:pt x="82467" y="1837"/>
                    <a:pt x="80630" y="0"/>
                    <a:pt x="78350"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4313125" y="4066050"/>
              <a:ext cx="437850" cy="106900"/>
            </a:xfrm>
            <a:custGeom>
              <a:avLst/>
              <a:gdLst/>
              <a:ahLst/>
              <a:cxnLst/>
              <a:rect l="l" t="t" r="r" b="b"/>
              <a:pathLst>
                <a:path w="17514" h="4276" extrusionOk="0">
                  <a:moveTo>
                    <a:pt x="1" y="0"/>
                  </a:moveTo>
                  <a:lnTo>
                    <a:pt x="8425" y="2059"/>
                  </a:lnTo>
                  <a:lnTo>
                    <a:pt x="17514" y="4275"/>
                  </a:lnTo>
                  <a:cubicBezTo>
                    <a:pt x="17102" y="3040"/>
                    <a:pt x="16849" y="1647"/>
                    <a:pt x="1684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4103325" y="4066050"/>
              <a:ext cx="841625" cy="291375"/>
            </a:xfrm>
            <a:custGeom>
              <a:avLst/>
              <a:gdLst/>
              <a:ahLst/>
              <a:cxnLst/>
              <a:rect l="l" t="t" r="r" b="b"/>
              <a:pathLst>
                <a:path w="33665" h="11655" extrusionOk="0">
                  <a:moveTo>
                    <a:pt x="8393" y="0"/>
                  </a:moveTo>
                  <a:cubicBezTo>
                    <a:pt x="8393" y="9596"/>
                    <a:pt x="0" y="11654"/>
                    <a:pt x="0" y="11654"/>
                  </a:cubicBezTo>
                  <a:lnTo>
                    <a:pt x="33665" y="11654"/>
                  </a:lnTo>
                  <a:cubicBezTo>
                    <a:pt x="33665" y="11654"/>
                    <a:pt x="27869" y="10229"/>
                    <a:pt x="25906" y="4275"/>
                  </a:cubicBezTo>
                  <a:lnTo>
                    <a:pt x="16817" y="2059"/>
                  </a:lnTo>
                  <a:lnTo>
                    <a:pt x="8393"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4098575" y="4344725"/>
              <a:ext cx="850325" cy="71275"/>
            </a:xfrm>
            <a:custGeom>
              <a:avLst/>
              <a:gdLst/>
              <a:ahLst/>
              <a:cxnLst/>
              <a:rect l="l" t="t" r="r" b="b"/>
              <a:pathLst>
                <a:path w="34013" h="2851" extrusionOk="0">
                  <a:moveTo>
                    <a:pt x="1045" y="1"/>
                  </a:moveTo>
                  <a:cubicBezTo>
                    <a:pt x="475" y="1"/>
                    <a:pt x="0" y="476"/>
                    <a:pt x="0" y="1046"/>
                  </a:cubicBezTo>
                  <a:lnTo>
                    <a:pt x="0" y="1806"/>
                  </a:lnTo>
                  <a:cubicBezTo>
                    <a:pt x="0" y="2376"/>
                    <a:pt x="475" y="2851"/>
                    <a:pt x="1045" y="2851"/>
                  </a:cubicBezTo>
                  <a:lnTo>
                    <a:pt x="32968" y="2851"/>
                  </a:lnTo>
                  <a:cubicBezTo>
                    <a:pt x="33538" y="2851"/>
                    <a:pt x="34013" y="2376"/>
                    <a:pt x="34013" y="1806"/>
                  </a:cubicBezTo>
                  <a:lnTo>
                    <a:pt x="34013" y="1046"/>
                  </a:lnTo>
                  <a:cubicBezTo>
                    <a:pt x="34013" y="476"/>
                    <a:pt x="33538" y="1"/>
                    <a:pt x="32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2780350" y="3284150"/>
              <a:ext cx="666650" cy="397925"/>
            </a:xfrm>
            <a:custGeom>
              <a:avLst/>
              <a:gdLst/>
              <a:ahLst/>
              <a:cxnLst/>
              <a:rect l="l" t="t" r="r" b="b"/>
              <a:pathLst>
                <a:path w="26666" h="15917" extrusionOk="0">
                  <a:moveTo>
                    <a:pt x="23392" y="0"/>
                  </a:moveTo>
                  <a:cubicBezTo>
                    <a:pt x="23034" y="0"/>
                    <a:pt x="22670" y="78"/>
                    <a:pt x="22327" y="241"/>
                  </a:cubicBezTo>
                  <a:lnTo>
                    <a:pt x="1711" y="10470"/>
                  </a:lnTo>
                  <a:cubicBezTo>
                    <a:pt x="507" y="11040"/>
                    <a:pt x="0" y="12496"/>
                    <a:pt x="602" y="13700"/>
                  </a:cubicBezTo>
                  <a:lnTo>
                    <a:pt x="1711" y="15917"/>
                  </a:lnTo>
                  <a:lnTo>
                    <a:pt x="26666" y="3566"/>
                  </a:lnTo>
                  <a:lnTo>
                    <a:pt x="25589" y="1349"/>
                  </a:lnTo>
                  <a:cubicBezTo>
                    <a:pt x="25159" y="489"/>
                    <a:pt x="24292" y="0"/>
                    <a:pt x="2339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2823100" y="3373275"/>
              <a:ext cx="950100" cy="969100"/>
            </a:xfrm>
            <a:custGeom>
              <a:avLst/>
              <a:gdLst/>
              <a:ahLst/>
              <a:cxnLst/>
              <a:rect l="l" t="t" r="r" b="b"/>
              <a:pathLst>
                <a:path w="38004" h="38764" extrusionOk="0">
                  <a:moveTo>
                    <a:pt x="24956" y="1"/>
                  </a:moveTo>
                  <a:lnTo>
                    <a:pt x="1" y="12352"/>
                  </a:lnTo>
                  <a:lnTo>
                    <a:pt x="13048" y="38764"/>
                  </a:lnTo>
                  <a:lnTo>
                    <a:pt x="38003" y="26413"/>
                  </a:lnTo>
                  <a:lnTo>
                    <a:pt x="24956" y="1"/>
                  </a:ln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3149300" y="4032775"/>
              <a:ext cx="674575" cy="414925"/>
            </a:xfrm>
            <a:custGeom>
              <a:avLst/>
              <a:gdLst/>
              <a:ahLst/>
              <a:cxnLst/>
              <a:rect l="l" t="t" r="r" b="b"/>
              <a:pathLst>
                <a:path w="26983" h="16597" extrusionOk="0">
                  <a:moveTo>
                    <a:pt x="24987" y="1"/>
                  </a:moveTo>
                  <a:lnTo>
                    <a:pt x="0" y="12384"/>
                  </a:lnTo>
                  <a:lnTo>
                    <a:pt x="1425" y="15234"/>
                  </a:lnTo>
                  <a:cubicBezTo>
                    <a:pt x="1854" y="16092"/>
                    <a:pt x="2719" y="16596"/>
                    <a:pt x="3616" y="16596"/>
                  </a:cubicBezTo>
                  <a:cubicBezTo>
                    <a:pt x="3976" y="16596"/>
                    <a:pt x="4342" y="16515"/>
                    <a:pt x="4687" y="16342"/>
                  </a:cubicBezTo>
                  <a:lnTo>
                    <a:pt x="25304" y="6145"/>
                  </a:lnTo>
                  <a:cubicBezTo>
                    <a:pt x="26507" y="5543"/>
                    <a:pt x="26982" y="4086"/>
                    <a:pt x="26412" y="2883"/>
                  </a:cubicBezTo>
                  <a:lnTo>
                    <a:pt x="24987" y="1"/>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3043200" y="3436475"/>
              <a:ext cx="129075" cy="73150"/>
            </a:xfrm>
            <a:custGeom>
              <a:avLst/>
              <a:gdLst/>
              <a:ahLst/>
              <a:cxnLst/>
              <a:rect l="l" t="t" r="r" b="b"/>
              <a:pathLst>
                <a:path w="5163" h="2926" extrusionOk="0">
                  <a:moveTo>
                    <a:pt x="4691" y="1"/>
                  </a:moveTo>
                  <a:cubicBezTo>
                    <a:pt x="4636" y="1"/>
                    <a:pt x="4580" y="13"/>
                    <a:pt x="4529" y="38"/>
                  </a:cubicBezTo>
                  <a:lnTo>
                    <a:pt x="286" y="2160"/>
                  </a:lnTo>
                  <a:cubicBezTo>
                    <a:pt x="96" y="2255"/>
                    <a:pt x="1" y="2476"/>
                    <a:pt x="96" y="2698"/>
                  </a:cubicBezTo>
                  <a:cubicBezTo>
                    <a:pt x="165" y="2837"/>
                    <a:pt x="319" y="2925"/>
                    <a:pt x="472" y="2925"/>
                  </a:cubicBezTo>
                  <a:cubicBezTo>
                    <a:pt x="528" y="2925"/>
                    <a:pt x="583" y="2914"/>
                    <a:pt x="634" y="2888"/>
                  </a:cubicBezTo>
                  <a:lnTo>
                    <a:pt x="4878" y="766"/>
                  </a:lnTo>
                  <a:cubicBezTo>
                    <a:pt x="5099" y="671"/>
                    <a:pt x="5163" y="418"/>
                    <a:pt x="5068" y="228"/>
                  </a:cubicBezTo>
                  <a:cubicBezTo>
                    <a:pt x="4998" y="89"/>
                    <a:pt x="4844" y="1"/>
                    <a:pt x="4691" y="1"/>
                  </a:cubicBezTo>
                  <a:close/>
                </a:path>
              </a:pathLst>
            </a:custGeom>
            <a:solidFill>
              <a:srgbClr val="25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a:off x="3424825" y="4200850"/>
              <a:ext cx="148075" cy="97975"/>
            </a:xfrm>
            <a:custGeom>
              <a:avLst/>
              <a:gdLst/>
              <a:ahLst/>
              <a:cxnLst/>
              <a:rect l="l" t="t" r="r" b="b"/>
              <a:pathLst>
                <a:path w="5923" h="3919" extrusionOk="0">
                  <a:moveTo>
                    <a:pt x="4624" y="340"/>
                  </a:moveTo>
                  <a:cubicBezTo>
                    <a:pt x="4909" y="340"/>
                    <a:pt x="5194" y="498"/>
                    <a:pt x="5352" y="783"/>
                  </a:cubicBezTo>
                  <a:cubicBezTo>
                    <a:pt x="5542" y="1195"/>
                    <a:pt x="5384" y="1670"/>
                    <a:pt x="4972" y="1860"/>
                  </a:cubicBezTo>
                  <a:lnTo>
                    <a:pt x="1678" y="3507"/>
                  </a:lnTo>
                  <a:cubicBezTo>
                    <a:pt x="1562" y="3561"/>
                    <a:pt x="1440" y="3587"/>
                    <a:pt x="1320" y="3587"/>
                  </a:cubicBezTo>
                  <a:cubicBezTo>
                    <a:pt x="1018" y="3587"/>
                    <a:pt x="729" y="3422"/>
                    <a:pt x="570" y="3127"/>
                  </a:cubicBezTo>
                  <a:cubicBezTo>
                    <a:pt x="380" y="2747"/>
                    <a:pt x="538" y="2240"/>
                    <a:pt x="950" y="2050"/>
                  </a:cubicBezTo>
                  <a:lnTo>
                    <a:pt x="4244" y="403"/>
                  </a:lnTo>
                  <a:cubicBezTo>
                    <a:pt x="4370" y="372"/>
                    <a:pt x="4497" y="340"/>
                    <a:pt x="4624" y="340"/>
                  </a:cubicBezTo>
                  <a:close/>
                  <a:moveTo>
                    <a:pt x="4614" y="0"/>
                  </a:moveTo>
                  <a:cubicBezTo>
                    <a:pt x="4448" y="0"/>
                    <a:pt x="4279" y="38"/>
                    <a:pt x="4117" y="118"/>
                  </a:cubicBezTo>
                  <a:lnTo>
                    <a:pt x="823" y="1765"/>
                  </a:lnTo>
                  <a:cubicBezTo>
                    <a:pt x="253" y="2019"/>
                    <a:pt x="0" y="2715"/>
                    <a:pt x="285" y="3285"/>
                  </a:cubicBezTo>
                  <a:cubicBezTo>
                    <a:pt x="475" y="3697"/>
                    <a:pt x="887" y="3919"/>
                    <a:pt x="1330" y="3919"/>
                  </a:cubicBezTo>
                  <a:cubicBezTo>
                    <a:pt x="1488" y="3919"/>
                    <a:pt x="1678" y="3887"/>
                    <a:pt x="1837" y="3792"/>
                  </a:cubicBezTo>
                  <a:lnTo>
                    <a:pt x="5130" y="2177"/>
                  </a:lnTo>
                  <a:cubicBezTo>
                    <a:pt x="5700" y="1892"/>
                    <a:pt x="5922" y="1195"/>
                    <a:pt x="5637" y="625"/>
                  </a:cubicBezTo>
                  <a:cubicBezTo>
                    <a:pt x="5433" y="239"/>
                    <a:pt x="5034" y="0"/>
                    <a:pt x="4614" y="0"/>
                  </a:cubicBezTo>
                  <a:close/>
                </a:path>
              </a:pathLst>
            </a:custGeom>
            <a:solidFill>
              <a:srgbClr val="252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3085150" y="3823775"/>
              <a:ext cx="149675" cy="126700"/>
            </a:xfrm>
            <a:custGeom>
              <a:avLst/>
              <a:gdLst/>
              <a:ahLst/>
              <a:cxnLst/>
              <a:rect l="l" t="t" r="r" b="b"/>
              <a:pathLst>
                <a:path w="5987" h="5068" extrusionOk="0">
                  <a:moveTo>
                    <a:pt x="3770" y="0"/>
                  </a:moveTo>
                  <a:lnTo>
                    <a:pt x="1" y="3959"/>
                  </a:lnTo>
                  <a:lnTo>
                    <a:pt x="539" y="5067"/>
                  </a:lnTo>
                  <a:lnTo>
                    <a:pt x="5986" y="4497"/>
                  </a:lnTo>
                  <a:lnTo>
                    <a:pt x="5448" y="3389"/>
                  </a:lnTo>
                  <a:lnTo>
                    <a:pt x="1711" y="3801"/>
                  </a:lnTo>
                  <a:lnTo>
                    <a:pt x="4308" y="1109"/>
                  </a:lnTo>
                  <a:lnTo>
                    <a:pt x="3770"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259350" y="3683625"/>
              <a:ext cx="58600" cy="311975"/>
            </a:xfrm>
            <a:custGeom>
              <a:avLst/>
              <a:gdLst/>
              <a:ahLst/>
              <a:cxnLst/>
              <a:rect l="l" t="t" r="r" b="b"/>
              <a:pathLst>
                <a:path w="2344" h="12479" extrusionOk="0">
                  <a:moveTo>
                    <a:pt x="1330" y="1"/>
                  </a:moveTo>
                  <a:lnTo>
                    <a:pt x="0" y="666"/>
                  </a:lnTo>
                  <a:lnTo>
                    <a:pt x="982" y="12479"/>
                  </a:lnTo>
                  <a:lnTo>
                    <a:pt x="2344" y="11813"/>
                  </a:lnTo>
                  <a:lnTo>
                    <a:pt x="1330" y="1"/>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3342475" y="3728775"/>
              <a:ext cx="149650" cy="126700"/>
            </a:xfrm>
            <a:custGeom>
              <a:avLst/>
              <a:gdLst/>
              <a:ahLst/>
              <a:cxnLst/>
              <a:rect l="l" t="t" r="r" b="b"/>
              <a:pathLst>
                <a:path w="5986" h="5068" extrusionOk="0">
                  <a:moveTo>
                    <a:pt x="5416" y="0"/>
                  </a:moveTo>
                  <a:lnTo>
                    <a:pt x="0" y="570"/>
                  </a:lnTo>
                  <a:lnTo>
                    <a:pt x="539" y="1710"/>
                  </a:lnTo>
                  <a:lnTo>
                    <a:pt x="4276" y="1267"/>
                  </a:lnTo>
                  <a:lnTo>
                    <a:pt x="1647" y="3959"/>
                  </a:lnTo>
                  <a:lnTo>
                    <a:pt x="2217" y="5067"/>
                  </a:lnTo>
                  <a:lnTo>
                    <a:pt x="5986" y="1109"/>
                  </a:lnTo>
                  <a:lnTo>
                    <a:pt x="5416"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3644925" y="3248200"/>
              <a:ext cx="1771100" cy="341250"/>
            </a:xfrm>
            <a:custGeom>
              <a:avLst/>
              <a:gdLst/>
              <a:ahLst/>
              <a:cxnLst/>
              <a:rect l="l" t="t" r="r" b="b"/>
              <a:pathLst>
                <a:path w="70844" h="13650" extrusionOk="0">
                  <a:moveTo>
                    <a:pt x="23340" y="0"/>
                  </a:moveTo>
                  <a:cubicBezTo>
                    <a:pt x="21123" y="0"/>
                    <a:pt x="19001" y="887"/>
                    <a:pt x="17418" y="2470"/>
                  </a:cubicBezTo>
                  <a:lnTo>
                    <a:pt x="9374" y="10483"/>
                  </a:lnTo>
                  <a:cubicBezTo>
                    <a:pt x="8012" y="11876"/>
                    <a:pt x="6144" y="12668"/>
                    <a:pt x="4180" y="12668"/>
                  </a:cubicBezTo>
                  <a:lnTo>
                    <a:pt x="0" y="12668"/>
                  </a:lnTo>
                  <a:lnTo>
                    <a:pt x="0" y="13649"/>
                  </a:lnTo>
                  <a:lnTo>
                    <a:pt x="4180" y="13649"/>
                  </a:lnTo>
                  <a:cubicBezTo>
                    <a:pt x="6429" y="13649"/>
                    <a:pt x="8519" y="12794"/>
                    <a:pt x="10102" y="11211"/>
                  </a:cubicBezTo>
                  <a:lnTo>
                    <a:pt x="18146" y="3167"/>
                  </a:lnTo>
                  <a:cubicBezTo>
                    <a:pt x="19571" y="1726"/>
                    <a:pt x="21456" y="1006"/>
                    <a:pt x="23344" y="1006"/>
                  </a:cubicBezTo>
                  <a:cubicBezTo>
                    <a:pt x="25232" y="1006"/>
                    <a:pt x="27125" y="1726"/>
                    <a:pt x="28566" y="3167"/>
                  </a:cubicBezTo>
                  <a:lnTo>
                    <a:pt x="32841" y="7474"/>
                  </a:lnTo>
                  <a:cubicBezTo>
                    <a:pt x="34424" y="9057"/>
                    <a:pt x="36546" y="9912"/>
                    <a:pt x="38763" y="9912"/>
                  </a:cubicBezTo>
                  <a:cubicBezTo>
                    <a:pt x="41011" y="9912"/>
                    <a:pt x="43102" y="9057"/>
                    <a:pt x="44685" y="7474"/>
                  </a:cubicBezTo>
                  <a:cubicBezTo>
                    <a:pt x="46079" y="6081"/>
                    <a:pt x="47947" y="5320"/>
                    <a:pt x="49910" y="5320"/>
                  </a:cubicBezTo>
                  <a:cubicBezTo>
                    <a:pt x="51874" y="5320"/>
                    <a:pt x="53711" y="6081"/>
                    <a:pt x="55104" y="7474"/>
                  </a:cubicBezTo>
                  <a:lnTo>
                    <a:pt x="55706" y="8076"/>
                  </a:lnTo>
                  <a:cubicBezTo>
                    <a:pt x="57337" y="9707"/>
                    <a:pt x="59482" y="10522"/>
                    <a:pt x="61628" y="10522"/>
                  </a:cubicBezTo>
                  <a:cubicBezTo>
                    <a:pt x="63774" y="10522"/>
                    <a:pt x="65919" y="9707"/>
                    <a:pt x="67550" y="8076"/>
                  </a:cubicBezTo>
                  <a:lnTo>
                    <a:pt x="70844" y="4782"/>
                  </a:lnTo>
                  <a:lnTo>
                    <a:pt x="70147" y="4054"/>
                  </a:lnTo>
                  <a:lnTo>
                    <a:pt x="66853" y="7379"/>
                  </a:lnTo>
                  <a:cubicBezTo>
                    <a:pt x="65412" y="8804"/>
                    <a:pt x="63528" y="9517"/>
                    <a:pt x="61644" y="9517"/>
                  </a:cubicBezTo>
                  <a:cubicBezTo>
                    <a:pt x="59760" y="9517"/>
                    <a:pt x="57875" y="8804"/>
                    <a:pt x="56434" y="7379"/>
                  </a:cubicBezTo>
                  <a:lnTo>
                    <a:pt x="55833" y="6746"/>
                  </a:lnTo>
                  <a:cubicBezTo>
                    <a:pt x="54249" y="5194"/>
                    <a:pt x="52127" y="4307"/>
                    <a:pt x="49910" y="4307"/>
                  </a:cubicBezTo>
                  <a:cubicBezTo>
                    <a:pt x="47662" y="4307"/>
                    <a:pt x="45572" y="5194"/>
                    <a:pt x="43988" y="6777"/>
                  </a:cubicBezTo>
                  <a:cubicBezTo>
                    <a:pt x="42547" y="8202"/>
                    <a:pt x="40663" y="8915"/>
                    <a:pt x="38779" y="8915"/>
                  </a:cubicBezTo>
                  <a:cubicBezTo>
                    <a:pt x="36894" y="8915"/>
                    <a:pt x="35010" y="8202"/>
                    <a:pt x="33569" y="6777"/>
                  </a:cubicBezTo>
                  <a:lnTo>
                    <a:pt x="29262" y="2470"/>
                  </a:lnTo>
                  <a:cubicBezTo>
                    <a:pt x="27679" y="887"/>
                    <a:pt x="25589" y="0"/>
                    <a:pt x="23340"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4161125" y="3203850"/>
              <a:ext cx="114025" cy="114025"/>
            </a:xfrm>
            <a:custGeom>
              <a:avLst/>
              <a:gdLst/>
              <a:ahLst/>
              <a:cxnLst/>
              <a:rect l="l" t="t" r="r" b="b"/>
              <a:pathLst>
                <a:path w="4561" h="4561" extrusionOk="0">
                  <a:moveTo>
                    <a:pt x="2280" y="349"/>
                  </a:moveTo>
                  <a:cubicBezTo>
                    <a:pt x="3325" y="349"/>
                    <a:pt x="4212" y="1204"/>
                    <a:pt x="4212" y="2281"/>
                  </a:cubicBezTo>
                  <a:cubicBezTo>
                    <a:pt x="4212" y="3358"/>
                    <a:pt x="3325" y="4213"/>
                    <a:pt x="2280" y="4213"/>
                  </a:cubicBezTo>
                  <a:cubicBezTo>
                    <a:pt x="1204" y="4213"/>
                    <a:pt x="317" y="3358"/>
                    <a:pt x="317" y="2281"/>
                  </a:cubicBezTo>
                  <a:cubicBezTo>
                    <a:pt x="317" y="1204"/>
                    <a:pt x="1204" y="349"/>
                    <a:pt x="2280" y="349"/>
                  </a:cubicBezTo>
                  <a:close/>
                  <a:moveTo>
                    <a:pt x="2280" y="1"/>
                  </a:moveTo>
                  <a:cubicBezTo>
                    <a:pt x="1014" y="1"/>
                    <a:pt x="0" y="1014"/>
                    <a:pt x="0" y="2281"/>
                  </a:cubicBezTo>
                  <a:cubicBezTo>
                    <a:pt x="0" y="3548"/>
                    <a:pt x="1014" y="4561"/>
                    <a:pt x="2280" y="4561"/>
                  </a:cubicBezTo>
                  <a:cubicBezTo>
                    <a:pt x="3516" y="4561"/>
                    <a:pt x="4561" y="3548"/>
                    <a:pt x="4561" y="2281"/>
                  </a:cubicBezTo>
                  <a:cubicBezTo>
                    <a:pt x="4561" y="1014"/>
                    <a:pt x="3516" y="1"/>
                    <a:pt x="2280"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4571225" y="3445325"/>
              <a:ext cx="75250" cy="76025"/>
            </a:xfrm>
            <a:custGeom>
              <a:avLst/>
              <a:gdLst/>
              <a:ahLst/>
              <a:cxnLst/>
              <a:rect l="l" t="t" r="r" b="b"/>
              <a:pathLst>
                <a:path w="3010" h="3041" extrusionOk="0">
                  <a:moveTo>
                    <a:pt x="1489" y="349"/>
                  </a:moveTo>
                  <a:cubicBezTo>
                    <a:pt x="2154" y="349"/>
                    <a:pt x="2661" y="887"/>
                    <a:pt x="2661" y="1521"/>
                  </a:cubicBezTo>
                  <a:cubicBezTo>
                    <a:pt x="2661" y="2186"/>
                    <a:pt x="2154" y="2693"/>
                    <a:pt x="1489" y="2693"/>
                  </a:cubicBezTo>
                  <a:cubicBezTo>
                    <a:pt x="856" y="2693"/>
                    <a:pt x="318" y="2186"/>
                    <a:pt x="318" y="1521"/>
                  </a:cubicBezTo>
                  <a:cubicBezTo>
                    <a:pt x="318" y="887"/>
                    <a:pt x="856" y="349"/>
                    <a:pt x="1489" y="349"/>
                  </a:cubicBezTo>
                  <a:close/>
                  <a:moveTo>
                    <a:pt x="1489" y="1"/>
                  </a:moveTo>
                  <a:cubicBezTo>
                    <a:pt x="666" y="1"/>
                    <a:pt x="1" y="697"/>
                    <a:pt x="1" y="1521"/>
                  </a:cubicBezTo>
                  <a:cubicBezTo>
                    <a:pt x="1" y="2376"/>
                    <a:pt x="666" y="3041"/>
                    <a:pt x="1489" y="3041"/>
                  </a:cubicBezTo>
                  <a:cubicBezTo>
                    <a:pt x="2344" y="3041"/>
                    <a:pt x="3009" y="2376"/>
                    <a:pt x="3009" y="1521"/>
                  </a:cubicBezTo>
                  <a:cubicBezTo>
                    <a:pt x="3009" y="697"/>
                    <a:pt x="2344" y="1"/>
                    <a:pt x="1489"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5119100" y="3445325"/>
              <a:ext cx="105325" cy="105325"/>
            </a:xfrm>
            <a:custGeom>
              <a:avLst/>
              <a:gdLst/>
              <a:ahLst/>
              <a:cxnLst/>
              <a:rect l="l" t="t" r="r" b="b"/>
              <a:pathLst>
                <a:path w="4213" h="4213" extrusionOk="0">
                  <a:moveTo>
                    <a:pt x="2123" y="349"/>
                  </a:moveTo>
                  <a:cubicBezTo>
                    <a:pt x="3073" y="349"/>
                    <a:pt x="3864" y="1141"/>
                    <a:pt x="3864" y="2122"/>
                  </a:cubicBezTo>
                  <a:cubicBezTo>
                    <a:pt x="3864" y="3073"/>
                    <a:pt x="3073" y="3864"/>
                    <a:pt x="2123" y="3864"/>
                  </a:cubicBezTo>
                  <a:cubicBezTo>
                    <a:pt x="1141" y="3864"/>
                    <a:pt x="349" y="3073"/>
                    <a:pt x="349" y="2122"/>
                  </a:cubicBezTo>
                  <a:cubicBezTo>
                    <a:pt x="349" y="1141"/>
                    <a:pt x="1141" y="349"/>
                    <a:pt x="2123" y="349"/>
                  </a:cubicBezTo>
                  <a:close/>
                  <a:moveTo>
                    <a:pt x="2123" y="1"/>
                  </a:moveTo>
                  <a:cubicBezTo>
                    <a:pt x="951" y="1"/>
                    <a:pt x="1" y="951"/>
                    <a:pt x="1" y="2122"/>
                  </a:cubicBezTo>
                  <a:cubicBezTo>
                    <a:pt x="1" y="3263"/>
                    <a:pt x="951" y="4213"/>
                    <a:pt x="2123" y="4213"/>
                  </a:cubicBezTo>
                  <a:cubicBezTo>
                    <a:pt x="3263" y="4213"/>
                    <a:pt x="4213" y="3263"/>
                    <a:pt x="4213" y="2122"/>
                  </a:cubicBezTo>
                  <a:cubicBezTo>
                    <a:pt x="4213" y="951"/>
                    <a:pt x="3263" y="1"/>
                    <a:pt x="2123"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5355050" y="3305975"/>
              <a:ext cx="105325" cy="105325"/>
            </a:xfrm>
            <a:custGeom>
              <a:avLst/>
              <a:gdLst/>
              <a:ahLst/>
              <a:cxnLst/>
              <a:rect l="l" t="t" r="r" b="b"/>
              <a:pathLst>
                <a:path w="4213" h="4213" extrusionOk="0">
                  <a:moveTo>
                    <a:pt x="2090" y="349"/>
                  </a:moveTo>
                  <a:cubicBezTo>
                    <a:pt x="3072" y="349"/>
                    <a:pt x="3864" y="1141"/>
                    <a:pt x="3864" y="2123"/>
                  </a:cubicBezTo>
                  <a:cubicBezTo>
                    <a:pt x="3864" y="3073"/>
                    <a:pt x="3072" y="3865"/>
                    <a:pt x="2090" y="3865"/>
                  </a:cubicBezTo>
                  <a:cubicBezTo>
                    <a:pt x="1140" y="3865"/>
                    <a:pt x="349" y="3073"/>
                    <a:pt x="349" y="2091"/>
                  </a:cubicBezTo>
                  <a:cubicBezTo>
                    <a:pt x="349" y="1141"/>
                    <a:pt x="1140" y="349"/>
                    <a:pt x="2090" y="349"/>
                  </a:cubicBezTo>
                  <a:close/>
                  <a:moveTo>
                    <a:pt x="2090" y="1"/>
                  </a:moveTo>
                  <a:cubicBezTo>
                    <a:pt x="950" y="1"/>
                    <a:pt x="0" y="951"/>
                    <a:pt x="0" y="2123"/>
                  </a:cubicBezTo>
                  <a:cubicBezTo>
                    <a:pt x="0" y="3263"/>
                    <a:pt x="950" y="4213"/>
                    <a:pt x="2090" y="4213"/>
                  </a:cubicBezTo>
                  <a:cubicBezTo>
                    <a:pt x="3262" y="4213"/>
                    <a:pt x="4212" y="3263"/>
                    <a:pt x="4212" y="2123"/>
                  </a:cubicBezTo>
                  <a:cubicBezTo>
                    <a:pt x="4212" y="951"/>
                    <a:pt x="3262" y="1"/>
                    <a:pt x="2090"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5377200" y="3328150"/>
              <a:ext cx="61000" cy="61000"/>
            </a:xfrm>
            <a:custGeom>
              <a:avLst/>
              <a:gdLst/>
              <a:ahLst/>
              <a:cxnLst/>
              <a:rect l="l" t="t" r="r" b="b"/>
              <a:pathLst>
                <a:path w="2440" h="2440" extrusionOk="0">
                  <a:moveTo>
                    <a:pt x="1204" y="1"/>
                  </a:moveTo>
                  <a:cubicBezTo>
                    <a:pt x="539" y="1"/>
                    <a:pt x="1" y="539"/>
                    <a:pt x="1" y="1204"/>
                  </a:cubicBezTo>
                  <a:cubicBezTo>
                    <a:pt x="1" y="1901"/>
                    <a:pt x="539" y="2439"/>
                    <a:pt x="1204" y="2439"/>
                  </a:cubicBezTo>
                  <a:cubicBezTo>
                    <a:pt x="1869" y="2439"/>
                    <a:pt x="2439" y="1901"/>
                    <a:pt x="2439" y="1204"/>
                  </a:cubicBezTo>
                  <a:cubicBezTo>
                    <a:pt x="2439" y="539"/>
                    <a:pt x="1869" y="1"/>
                    <a:pt x="1204"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3592650" y="3524500"/>
              <a:ext cx="104550" cy="105325"/>
            </a:xfrm>
            <a:custGeom>
              <a:avLst/>
              <a:gdLst/>
              <a:ahLst/>
              <a:cxnLst/>
              <a:rect l="l" t="t" r="r" b="b"/>
              <a:pathLst>
                <a:path w="4182" h="4213" extrusionOk="0">
                  <a:moveTo>
                    <a:pt x="2091" y="349"/>
                  </a:moveTo>
                  <a:cubicBezTo>
                    <a:pt x="3073" y="349"/>
                    <a:pt x="3864" y="1109"/>
                    <a:pt x="3864" y="2091"/>
                  </a:cubicBezTo>
                  <a:cubicBezTo>
                    <a:pt x="3864" y="3072"/>
                    <a:pt x="3073" y="3864"/>
                    <a:pt x="2091" y="3864"/>
                  </a:cubicBezTo>
                  <a:cubicBezTo>
                    <a:pt x="1141" y="3864"/>
                    <a:pt x="349" y="3072"/>
                    <a:pt x="349" y="2091"/>
                  </a:cubicBezTo>
                  <a:cubicBezTo>
                    <a:pt x="349" y="1141"/>
                    <a:pt x="1109" y="349"/>
                    <a:pt x="2091" y="349"/>
                  </a:cubicBezTo>
                  <a:close/>
                  <a:moveTo>
                    <a:pt x="2091" y="1"/>
                  </a:moveTo>
                  <a:cubicBezTo>
                    <a:pt x="951" y="1"/>
                    <a:pt x="1" y="951"/>
                    <a:pt x="1" y="2091"/>
                  </a:cubicBezTo>
                  <a:cubicBezTo>
                    <a:pt x="1" y="3262"/>
                    <a:pt x="951" y="4213"/>
                    <a:pt x="2091" y="4213"/>
                  </a:cubicBezTo>
                  <a:cubicBezTo>
                    <a:pt x="3263" y="4213"/>
                    <a:pt x="4181" y="3262"/>
                    <a:pt x="4181" y="2091"/>
                  </a:cubicBezTo>
                  <a:cubicBezTo>
                    <a:pt x="4181" y="951"/>
                    <a:pt x="3263" y="1"/>
                    <a:pt x="2091"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3614825" y="3546675"/>
              <a:ext cx="61000" cy="60975"/>
            </a:xfrm>
            <a:custGeom>
              <a:avLst/>
              <a:gdLst/>
              <a:ahLst/>
              <a:cxnLst/>
              <a:rect l="l" t="t" r="r" b="b"/>
              <a:pathLst>
                <a:path w="2440" h="2439" extrusionOk="0">
                  <a:moveTo>
                    <a:pt x="1204" y="0"/>
                  </a:moveTo>
                  <a:cubicBezTo>
                    <a:pt x="539" y="0"/>
                    <a:pt x="1" y="539"/>
                    <a:pt x="1" y="1204"/>
                  </a:cubicBezTo>
                  <a:cubicBezTo>
                    <a:pt x="1" y="1900"/>
                    <a:pt x="539" y="2439"/>
                    <a:pt x="1204" y="2439"/>
                  </a:cubicBezTo>
                  <a:cubicBezTo>
                    <a:pt x="1869" y="2439"/>
                    <a:pt x="2439" y="1900"/>
                    <a:pt x="2439" y="1204"/>
                  </a:cubicBezTo>
                  <a:cubicBezTo>
                    <a:pt x="2439" y="539"/>
                    <a:pt x="1869" y="0"/>
                    <a:pt x="1204"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4880000" y="2948925"/>
              <a:ext cx="173425" cy="24550"/>
            </a:xfrm>
            <a:custGeom>
              <a:avLst/>
              <a:gdLst/>
              <a:ahLst/>
              <a:cxnLst/>
              <a:rect l="l" t="t" r="r" b="b"/>
              <a:pathLst>
                <a:path w="6937" h="982" extrusionOk="0">
                  <a:moveTo>
                    <a:pt x="507" y="0"/>
                  </a:moveTo>
                  <a:cubicBezTo>
                    <a:pt x="222" y="0"/>
                    <a:pt x="1" y="222"/>
                    <a:pt x="1" y="507"/>
                  </a:cubicBezTo>
                  <a:cubicBezTo>
                    <a:pt x="1" y="760"/>
                    <a:pt x="222" y="982"/>
                    <a:pt x="507" y="982"/>
                  </a:cubicBezTo>
                  <a:lnTo>
                    <a:pt x="6430" y="982"/>
                  </a:lnTo>
                  <a:cubicBezTo>
                    <a:pt x="6715" y="982"/>
                    <a:pt x="6936" y="760"/>
                    <a:pt x="6936" y="507"/>
                  </a:cubicBezTo>
                  <a:cubicBezTo>
                    <a:pt x="6936" y="222"/>
                    <a:pt x="6715" y="0"/>
                    <a:pt x="6430"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5108025" y="2948925"/>
              <a:ext cx="81575" cy="24550"/>
            </a:xfrm>
            <a:custGeom>
              <a:avLst/>
              <a:gdLst/>
              <a:ahLst/>
              <a:cxnLst/>
              <a:rect l="l" t="t" r="r" b="b"/>
              <a:pathLst>
                <a:path w="3263" h="982" extrusionOk="0">
                  <a:moveTo>
                    <a:pt x="507" y="0"/>
                  </a:moveTo>
                  <a:cubicBezTo>
                    <a:pt x="222" y="0"/>
                    <a:pt x="0" y="222"/>
                    <a:pt x="0" y="507"/>
                  </a:cubicBezTo>
                  <a:cubicBezTo>
                    <a:pt x="0" y="760"/>
                    <a:pt x="222" y="982"/>
                    <a:pt x="507" y="982"/>
                  </a:cubicBezTo>
                  <a:lnTo>
                    <a:pt x="2756" y="982"/>
                  </a:lnTo>
                  <a:cubicBezTo>
                    <a:pt x="3041" y="982"/>
                    <a:pt x="3262" y="760"/>
                    <a:pt x="3262" y="507"/>
                  </a:cubicBezTo>
                  <a:cubicBezTo>
                    <a:pt x="3262" y="222"/>
                    <a:pt x="3041" y="0"/>
                    <a:pt x="2756"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5300425" y="2948925"/>
              <a:ext cx="58600" cy="24550"/>
            </a:xfrm>
            <a:custGeom>
              <a:avLst/>
              <a:gdLst/>
              <a:ahLst/>
              <a:cxnLst/>
              <a:rect l="l" t="t" r="r" b="b"/>
              <a:pathLst>
                <a:path w="2344" h="982" extrusionOk="0">
                  <a:moveTo>
                    <a:pt x="507" y="0"/>
                  </a:moveTo>
                  <a:cubicBezTo>
                    <a:pt x="222" y="0"/>
                    <a:pt x="0" y="222"/>
                    <a:pt x="0" y="507"/>
                  </a:cubicBezTo>
                  <a:cubicBezTo>
                    <a:pt x="0" y="760"/>
                    <a:pt x="222" y="982"/>
                    <a:pt x="507" y="982"/>
                  </a:cubicBezTo>
                  <a:lnTo>
                    <a:pt x="1837" y="982"/>
                  </a:lnTo>
                  <a:cubicBezTo>
                    <a:pt x="2122" y="982"/>
                    <a:pt x="2344" y="760"/>
                    <a:pt x="2344" y="507"/>
                  </a:cubicBezTo>
                  <a:cubicBezTo>
                    <a:pt x="2344" y="222"/>
                    <a:pt x="2122" y="0"/>
                    <a:pt x="183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3"/>
            <p:cNvSpPr/>
            <p:nvPr/>
          </p:nvSpPr>
          <p:spPr>
            <a:xfrm>
              <a:off x="5127025" y="3021750"/>
              <a:ext cx="197950" cy="25375"/>
            </a:xfrm>
            <a:custGeom>
              <a:avLst/>
              <a:gdLst/>
              <a:ahLst/>
              <a:cxnLst/>
              <a:rect l="l" t="t" r="r" b="b"/>
              <a:pathLst>
                <a:path w="7918" h="1015" extrusionOk="0">
                  <a:moveTo>
                    <a:pt x="507" y="1"/>
                  </a:moveTo>
                  <a:cubicBezTo>
                    <a:pt x="222" y="1"/>
                    <a:pt x="1" y="222"/>
                    <a:pt x="1" y="508"/>
                  </a:cubicBezTo>
                  <a:cubicBezTo>
                    <a:pt x="1" y="793"/>
                    <a:pt x="222" y="1014"/>
                    <a:pt x="507" y="1014"/>
                  </a:cubicBezTo>
                  <a:lnTo>
                    <a:pt x="7443" y="1014"/>
                  </a:lnTo>
                  <a:cubicBezTo>
                    <a:pt x="7696" y="1014"/>
                    <a:pt x="7918" y="793"/>
                    <a:pt x="7918" y="508"/>
                  </a:cubicBezTo>
                  <a:cubicBezTo>
                    <a:pt x="7918" y="222"/>
                    <a:pt x="7696" y="1"/>
                    <a:pt x="7443"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3"/>
            <p:cNvSpPr/>
            <p:nvPr/>
          </p:nvSpPr>
          <p:spPr>
            <a:xfrm>
              <a:off x="3979025" y="3617125"/>
              <a:ext cx="119575" cy="24575"/>
            </a:xfrm>
            <a:custGeom>
              <a:avLst/>
              <a:gdLst/>
              <a:ahLst/>
              <a:cxnLst/>
              <a:rect l="l" t="t" r="r" b="b"/>
              <a:pathLst>
                <a:path w="4783" h="983" extrusionOk="0">
                  <a:moveTo>
                    <a:pt x="507" y="1"/>
                  </a:moveTo>
                  <a:cubicBezTo>
                    <a:pt x="222" y="1"/>
                    <a:pt x="0" y="222"/>
                    <a:pt x="0" y="508"/>
                  </a:cubicBezTo>
                  <a:cubicBezTo>
                    <a:pt x="0" y="761"/>
                    <a:pt x="222" y="983"/>
                    <a:pt x="507" y="983"/>
                  </a:cubicBezTo>
                  <a:lnTo>
                    <a:pt x="4307" y="983"/>
                  </a:lnTo>
                  <a:cubicBezTo>
                    <a:pt x="4561" y="983"/>
                    <a:pt x="4782" y="761"/>
                    <a:pt x="4782" y="508"/>
                  </a:cubicBezTo>
                  <a:cubicBezTo>
                    <a:pt x="4782" y="222"/>
                    <a:pt x="4561" y="1"/>
                    <a:pt x="4307"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3"/>
            <p:cNvSpPr/>
            <p:nvPr/>
          </p:nvSpPr>
          <p:spPr>
            <a:xfrm>
              <a:off x="4148450" y="3617125"/>
              <a:ext cx="50700" cy="24575"/>
            </a:xfrm>
            <a:custGeom>
              <a:avLst/>
              <a:gdLst/>
              <a:ahLst/>
              <a:cxnLst/>
              <a:rect l="l" t="t" r="r" b="b"/>
              <a:pathLst>
                <a:path w="2028" h="983" extrusionOk="0">
                  <a:moveTo>
                    <a:pt x="507" y="1"/>
                  </a:moveTo>
                  <a:cubicBezTo>
                    <a:pt x="222" y="1"/>
                    <a:pt x="1" y="222"/>
                    <a:pt x="1" y="508"/>
                  </a:cubicBezTo>
                  <a:cubicBezTo>
                    <a:pt x="1" y="761"/>
                    <a:pt x="222" y="983"/>
                    <a:pt x="507" y="983"/>
                  </a:cubicBezTo>
                  <a:lnTo>
                    <a:pt x="1521" y="983"/>
                  </a:lnTo>
                  <a:cubicBezTo>
                    <a:pt x="1806" y="983"/>
                    <a:pt x="2027" y="761"/>
                    <a:pt x="2027" y="508"/>
                  </a:cubicBezTo>
                  <a:cubicBezTo>
                    <a:pt x="2027" y="222"/>
                    <a:pt x="1806" y="1"/>
                    <a:pt x="1521"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3"/>
            <p:cNvSpPr/>
            <p:nvPr/>
          </p:nvSpPr>
          <p:spPr>
            <a:xfrm>
              <a:off x="4750175" y="3617125"/>
              <a:ext cx="136975" cy="24575"/>
            </a:xfrm>
            <a:custGeom>
              <a:avLst/>
              <a:gdLst/>
              <a:ahLst/>
              <a:cxnLst/>
              <a:rect l="l" t="t" r="r" b="b"/>
              <a:pathLst>
                <a:path w="5479" h="983" extrusionOk="0">
                  <a:moveTo>
                    <a:pt x="475" y="1"/>
                  </a:moveTo>
                  <a:cubicBezTo>
                    <a:pt x="222" y="1"/>
                    <a:pt x="0" y="222"/>
                    <a:pt x="0" y="508"/>
                  </a:cubicBezTo>
                  <a:cubicBezTo>
                    <a:pt x="0" y="761"/>
                    <a:pt x="222" y="983"/>
                    <a:pt x="475" y="983"/>
                  </a:cubicBezTo>
                  <a:lnTo>
                    <a:pt x="4972" y="983"/>
                  </a:lnTo>
                  <a:cubicBezTo>
                    <a:pt x="5257" y="983"/>
                    <a:pt x="5479" y="761"/>
                    <a:pt x="5479" y="508"/>
                  </a:cubicBezTo>
                  <a:cubicBezTo>
                    <a:pt x="5479" y="222"/>
                    <a:pt x="5257" y="1"/>
                    <a:pt x="4972"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3"/>
            <p:cNvSpPr/>
            <p:nvPr/>
          </p:nvSpPr>
          <p:spPr>
            <a:xfrm>
              <a:off x="4933850" y="3617125"/>
              <a:ext cx="58600" cy="24575"/>
            </a:xfrm>
            <a:custGeom>
              <a:avLst/>
              <a:gdLst/>
              <a:ahLst/>
              <a:cxnLst/>
              <a:rect l="l" t="t" r="r" b="b"/>
              <a:pathLst>
                <a:path w="2344" h="983" extrusionOk="0">
                  <a:moveTo>
                    <a:pt x="507" y="1"/>
                  </a:moveTo>
                  <a:cubicBezTo>
                    <a:pt x="222" y="1"/>
                    <a:pt x="0" y="222"/>
                    <a:pt x="0" y="508"/>
                  </a:cubicBezTo>
                  <a:cubicBezTo>
                    <a:pt x="0" y="761"/>
                    <a:pt x="222" y="983"/>
                    <a:pt x="507" y="983"/>
                  </a:cubicBezTo>
                  <a:lnTo>
                    <a:pt x="1837" y="983"/>
                  </a:lnTo>
                  <a:cubicBezTo>
                    <a:pt x="2122" y="983"/>
                    <a:pt x="2344" y="761"/>
                    <a:pt x="2344" y="508"/>
                  </a:cubicBezTo>
                  <a:cubicBezTo>
                    <a:pt x="2344" y="222"/>
                    <a:pt x="2122" y="1"/>
                    <a:pt x="1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3"/>
            <p:cNvSpPr/>
            <p:nvPr/>
          </p:nvSpPr>
          <p:spPr>
            <a:xfrm>
              <a:off x="5163450" y="3617125"/>
              <a:ext cx="73650" cy="24575"/>
            </a:xfrm>
            <a:custGeom>
              <a:avLst/>
              <a:gdLst/>
              <a:ahLst/>
              <a:cxnLst/>
              <a:rect l="l" t="t" r="r" b="b"/>
              <a:pathLst>
                <a:path w="2946" h="983" extrusionOk="0">
                  <a:moveTo>
                    <a:pt x="507" y="1"/>
                  </a:moveTo>
                  <a:cubicBezTo>
                    <a:pt x="222" y="1"/>
                    <a:pt x="0" y="222"/>
                    <a:pt x="0" y="508"/>
                  </a:cubicBezTo>
                  <a:cubicBezTo>
                    <a:pt x="0" y="761"/>
                    <a:pt x="222" y="983"/>
                    <a:pt x="507" y="983"/>
                  </a:cubicBezTo>
                  <a:lnTo>
                    <a:pt x="2439" y="983"/>
                  </a:lnTo>
                  <a:cubicBezTo>
                    <a:pt x="2724" y="983"/>
                    <a:pt x="2946" y="761"/>
                    <a:pt x="2946" y="508"/>
                  </a:cubicBezTo>
                  <a:cubicBezTo>
                    <a:pt x="2946" y="222"/>
                    <a:pt x="2724" y="1"/>
                    <a:pt x="2439"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a:off x="3676575" y="2937825"/>
              <a:ext cx="139375" cy="25375"/>
            </a:xfrm>
            <a:custGeom>
              <a:avLst/>
              <a:gdLst/>
              <a:ahLst/>
              <a:cxnLst/>
              <a:rect l="l" t="t" r="r" b="b"/>
              <a:pathLst>
                <a:path w="5575" h="1015" extrusionOk="0">
                  <a:moveTo>
                    <a:pt x="507" y="1"/>
                  </a:moveTo>
                  <a:cubicBezTo>
                    <a:pt x="222" y="1"/>
                    <a:pt x="1" y="254"/>
                    <a:pt x="1" y="508"/>
                  </a:cubicBezTo>
                  <a:cubicBezTo>
                    <a:pt x="1" y="793"/>
                    <a:pt x="222" y="1014"/>
                    <a:pt x="507" y="1014"/>
                  </a:cubicBezTo>
                  <a:lnTo>
                    <a:pt x="5068" y="1014"/>
                  </a:lnTo>
                  <a:cubicBezTo>
                    <a:pt x="5321" y="1014"/>
                    <a:pt x="5575" y="793"/>
                    <a:pt x="5543" y="508"/>
                  </a:cubicBezTo>
                  <a:cubicBezTo>
                    <a:pt x="5543" y="223"/>
                    <a:pt x="5321" y="1"/>
                    <a:pt x="5068"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a:off x="3852350" y="2937825"/>
              <a:ext cx="68100" cy="25375"/>
            </a:xfrm>
            <a:custGeom>
              <a:avLst/>
              <a:gdLst/>
              <a:ahLst/>
              <a:cxnLst/>
              <a:rect l="l" t="t" r="r" b="b"/>
              <a:pathLst>
                <a:path w="2724" h="1015" extrusionOk="0">
                  <a:moveTo>
                    <a:pt x="507" y="1"/>
                  </a:moveTo>
                  <a:cubicBezTo>
                    <a:pt x="222" y="1"/>
                    <a:pt x="0" y="254"/>
                    <a:pt x="0" y="508"/>
                  </a:cubicBezTo>
                  <a:cubicBezTo>
                    <a:pt x="0" y="793"/>
                    <a:pt x="222" y="1014"/>
                    <a:pt x="507" y="1014"/>
                  </a:cubicBezTo>
                  <a:lnTo>
                    <a:pt x="2217" y="1014"/>
                  </a:lnTo>
                  <a:cubicBezTo>
                    <a:pt x="2502" y="1014"/>
                    <a:pt x="2724" y="793"/>
                    <a:pt x="2724" y="508"/>
                  </a:cubicBezTo>
                  <a:cubicBezTo>
                    <a:pt x="2724" y="223"/>
                    <a:pt x="2502" y="1"/>
                    <a:pt x="2217"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a:off x="2966400" y="2846400"/>
              <a:ext cx="266050" cy="531650"/>
            </a:xfrm>
            <a:custGeom>
              <a:avLst/>
              <a:gdLst/>
              <a:ahLst/>
              <a:cxnLst/>
              <a:rect l="l" t="t" r="r" b="b"/>
              <a:pathLst>
                <a:path w="10642" h="21266" extrusionOk="0">
                  <a:moveTo>
                    <a:pt x="191" y="0"/>
                  </a:moveTo>
                  <a:cubicBezTo>
                    <a:pt x="143" y="0"/>
                    <a:pt x="96" y="16"/>
                    <a:pt x="64" y="48"/>
                  </a:cubicBezTo>
                  <a:cubicBezTo>
                    <a:pt x="1" y="111"/>
                    <a:pt x="1" y="238"/>
                    <a:pt x="64" y="301"/>
                  </a:cubicBezTo>
                  <a:lnTo>
                    <a:pt x="10293" y="10530"/>
                  </a:lnTo>
                  <a:lnTo>
                    <a:pt x="10293" y="21076"/>
                  </a:lnTo>
                  <a:cubicBezTo>
                    <a:pt x="10293" y="21171"/>
                    <a:pt x="10388" y="21266"/>
                    <a:pt x="10483" y="21266"/>
                  </a:cubicBezTo>
                  <a:cubicBezTo>
                    <a:pt x="10546" y="21266"/>
                    <a:pt x="10641" y="21171"/>
                    <a:pt x="10641" y="21076"/>
                  </a:cubicBezTo>
                  <a:lnTo>
                    <a:pt x="10641" y="10435"/>
                  </a:lnTo>
                  <a:cubicBezTo>
                    <a:pt x="10641" y="10403"/>
                    <a:pt x="10610" y="10372"/>
                    <a:pt x="10578" y="10340"/>
                  </a:cubicBezTo>
                  <a:lnTo>
                    <a:pt x="317" y="48"/>
                  </a:lnTo>
                  <a:cubicBezTo>
                    <a:pt x="286" y="16"/>
                    <a:pt x="238" y="0"/>
                    <a:pt x="19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a:off x="2741550" y="2634600"/>
              <a:ext cx="266850" cy="266850"/>
            </a:xfrm>
            <a:custGeom>
              <a:avLst/>
              <a:gdLst/>
              <a:ahLst/>
              <a:cxnLst/>
              <a:rect l="l" t="t" r="r" b="b"/>
              <a:pathLst>
                <a:path w="10674" h="10674" extrusionOk="0">
                  <a:moveTo>
                    <a:pt x="5321" y="317"/>
                  </a:moveTo>
                  <a:cubicBezTo>
                    <a:pt x="8076" y="317"/>
                    <a:pt x="10325" y="2566"/>
                    <a:pt x="10325" y="5353"/>
                  </a:cubicBezTo>
                  <a:cubicBezTo>
                    <a:pt x="10325" y="8108"/>
                    <a:pt x="8076" y="10356"/>
                    <a:pt x="5321" y="10356"/>
                  </a:cubicBezTo>
                  <a:cubicBezTo>
                    <a:pt x="2566" y="10356"/>
                    <a:pt x="317" y="8108"/>
                    <a:pt x="317" y="5353"/>
                  </a:cubicBezTo>
                  <a:cubicBezTo>
                    <a:pt x="317" y="2566"/>
                    <a:pt x="2566" y="317"/>
                    <a:pt x="5321" y="317"/>
                  </a:cubicBezTo>
                  <a:close/>
                  <a:moveTo>
                    <a:pt x="5321" y="1"/>
                  </a:moveTo>
                  <a:cubicBezTo>
                    <a:pt x="2376" y="1"/>
                    <a:pt x="1" y="2408"/>
                    <a:pt x="1" y="5353"/>
                  </a:cubicBezTo>
                  <a:cubicBezTo>
                    <a:pt x="1" y="8298"/>
                    <a:pt x="2376" y="10673"/>
                    <a:pt x="5321" y="10673"/>
                  </a:cubicBezTo>
                  <a:cubicBezTo>
                    <a:pt x="8266" y="10673"/>
                    <a:pt x="10673" y="8298"/>
                    <a:pt x="10673" y="5353"/>
                  </a:cubicBezTo>
                  <a:cubicBezTo>
                    <a:pt x="10673" y="2408"/>
                    <a:pt x="8266" y="1"/>
                    <a:pt x="5321"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a:off x="2770850" y="2673800"/>
              <a:ext cx="207450" cy="188450"/>
            </a:xfrm>
            <a:custGeom>
              <a:avLst/>
              <a:gdLst/>
              <a:ahLst/>
              <a:cxnLst/>
              <a:rect l="l" t="t" r="r" b="b"/>
              <a:pathLst>
                <a:path w="8298" h="7538" extrusionOk="0">
                  <a:moveTo>
                    <a:pt x="4161" y="0"/>
                  </a:moveTo>
                  <a:cubicBezTo>
                    <a:pt x="3199" y="0"/>
                    <a:pt x="2233" y="365"/>
                    <a:pt x="1489" y="1093"/>
                  </a:cubicBezTo>
                  <a:cubicBezTo>
                    <a:pt x="0" y="2581"/>
                    <a:pt x="0" y="4957"/>
                    <a:pt x="1489" y="6445"/>
                  </a:cubicBezTo>
                  <a:cubicBezTo>
                    <a:pt x="2233" y="7173"/>
                    <a:pt x="3199" y="7538"/>
                    <a:pt x="4161" y="7538"/>
                  </a:cubicBezTo>
                  <a:cubicBezTo>
                    <a:pt x="5123" y="7538"/>
                    <a:pt x="6081" y="7173"/>
                    <a:pt x="6809" y="6445"/>
                  </a:cubicBezTo>
                  <a:cubicBezTo>
                    <a:pt x="8298" y="4957"/>
                    <a:pt x="8298" y="2581"/>
                    <a:pt x="6809" y="1093"/>
                  </a:cubicBezTo>
                  <a:cubicBezTo>
                    <a:pt x="6081" y="365"/>
                    <a:pt x="5123" y="0"/>
                    <a:pt x="416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a:off x="3700325" y="2547525"/>
              <a:ext cx="8750" cy="292150"/>
            </a:xfrm>
            <a:custGeom>
              <a:avLst/>
              <a:gdLst/>
              <a:ahLst/>
              <a:cxnLst/>
              <a:rect l="l" t="t" r="r" b="b"/>
              <a:pathLst>
                <a:path w="350" h="11686" extrusionOk="0">
                  <a:moveTo>
                    <a:pt x="191" y="0"/>
                  </a:moveTo>
                  <a:cubicBezTo>
                    <a:pt x="96" y="0"/>
                    <a:pt x="1" y="63"/>
                    <a:pt x="1" y="158"/>
                  </a:cubicBezTo>
                  <a:lnTo>
                    <a:pt x="1" y="11528"/>
                  </a:lnTo>
                  <a:cubicBezTo>
                    <a:pt x="1" y="11623"/>
                    <a:pt x="96" y="11686"/>
                    <a:pt x="191" y="11686"/>
                  </a:cubicBezTo>
                  <a:cubicBezTo>
                    <a:pt x="254" y="11686"/>
                    <a:pt x="349" y="11623"/>
                    <a:pt x="349" y="11528"/>
                  </a:cubicBezTo>
                  <a:lnTo>
                    <a:pt x="349" y="158"/>
                  </a:lnTo>
                  <a:cubicBezTo>
                    <a:pt x="349" y="63"/>
                    <a:pt x="254" y="0"/>
                    <a:pt x="191" y="0"/>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3"/>
            <p:cNvSpPr/>
            <p:nvPr/>
          </p:nvSpPr>
          <p:spPr>
            <a:xfrm>
              <a:off x="2598250" y="3306775"/>
              <a:ext cx="424400" cy="669025"/>
            </a:xfrm>
            <a:custGeom>
              <a:avLst/>
              <a:gdLst/>
              <a:ahLst/>
              <a:cxnLst/>
              <a:rect l="l" t="t" r="r" b="b"/>
              <a:pathLst>
                <a:path w="16976" h="26761" extrusionOk="0">
                  <a:moveTo>
                    <a:pt x="159" y="1"/>
                  </a:moveTo>
                  <a:cubicBezTo>
                    <a:pt x="64" y="1"/>
                    <a:pt x="0" y="64"/>
                    <a:pt x="0" y="159"/>
                  </a:cubicBezTo>
                  <a:lnTo>
                    <a:pt x="0" y="16532"/>
                  </a:lnTo>
                  <a:cubicBezTo>
                    <a:pt x="0" y="16563"/>
                    <a:pt x="32" y="16595"/>
                    <a:pt x="64" y="16627"/>
                  </a:cubicBezTo>
                  <a:lnTo>
                    <a:pt x="10103" y="26697"/>
                  </a:lnTo>
                  <a:cubicBezTo>
                    <a:pt x="10135" y="26729"/>
                    <a:pt x="10198" y="26761"/>
                    <a:pt x="10230" y="26761"/>
                  </a:cubicBezTo>
                  <a:lnTo>
                    <a:pt x="16817" y="26761"/>
                  </a:lnTo>
                  <a:cubicBezTo>
                    <a:pt x="16912" y="26761"/>
                    <a:pt x="16975" y="26666"/>
                    <a:pt x="16975" y="26571"/>
                  </a:cubicBezTo>
                  <a:cubicBezTo>
                    <a:pt x="16975" y="26476"/>
                    <a:pt x="16880" y="26412"/>
                    <a:pt x="16785" y="26412"/>
                  </a:cubicBezTo>
                  <a:lnTo>
                    <a:pt x="10293" y="26412"/>
                  </a:lnTo>
                  <a:lnTo>
                    <a:pt x="349" y="16437"/>
                  </a:lnTo>
                  <a:lnTo>
                    <a:pt x="349" y="159"/>
                  </a:lnTo>
                  <a:cubicBezTo>
                    <a:pt x="349" y="64"/>
                    <a:pt x="254" y="1"/>
                    <a:pt x="15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3"/>
            <p:cNvSpPr/>
            <p:nvPr/>
          </p:nvSpPr>
          <p:spPr>
            <a:xfrm>
              <a:off x="5914000" y="2241900"/>
              <a:ext cx="8725" cy="249425"/>
            </a:xfrm>
            <a:custGeom>
              <a:avLst/>
              <a:gdLst/>
              <a:ahLst/>
              <a:cxnLst/>
              <a:rect l="l" t="t" r="r" b="b"/>
              <a:pathLst>
                <a:path w="349" h="9977" extrusionOk="0">
                  <a:moveTo>
                    <a:pt x="191" y="1"/>
                  </a:moveTo>
                  <a:cubicBezTo>
                    <a:pt x="96" y="1"/>
                    <a:pt x="1" y="96"/>
                    <a:pt x="1" y="191"/>
                  </a:cubicBezTo>
                  <a:lnTo>
                    <a:pt x="1" y="9787"/>
                  </a:lnTo>
                  <a:cubicBezTo>
                    <a:pt x="1" y="9882"/>
                    <a:pt x="96" y="9977"/>
                    <a:pt x="191" y="9977"/>
                  </a:cubicBezTo>
                  <a:cubicBezTo>
                    <a:pt x="286" y="9977"/>
                    <a:pt x="349" y="9882"/>
                    <a:pt x="349" y="9787"/>
                  </a:cubicBezTo>
                  <a:lnTo>
                    <a:pt x="349" y="191"/>
                  </a:lnTo>
                  <a:cubicBezTo>
                    <a:pt x="349" y="96"/>
                    <a:pt x="286" y="1"/>
                    <a:pt x="191"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3"/>
            <p:cNvSpPr/>
            <p:nvPr/>
          </p:nvSpPr>
          <p:spPr>
            <a:xfrm>
              <a:off x="4192800" y="2458050"/>
              <a:ext cx="240700" cy="240700"/>
            </a:xfrm>
            <a:custGeom>
              <a:avLst/>
              <a:gdLst/>
              <a:ahLst/>
              <a:cxnLst/>
              <a:rect l="l" t="t" r="r" b="b"/>
              <a:pathLst>
                <a:path w="9628" h="9628" extrusionOk="0">
                  <a:moveTo>
                    <a:pt x="4814" y="1014"/>
                  </a:moveTo>
                  <a:cubicBezTo>
                    <a:pt x="6936" y="1014"/>
                    <a:pt x="8646" y="2724"/>
                    <a:pt x="8646" y="4814"/>
                  </a:cubicBezTo>
                  <a:cubicBezTo>
                    <a:pt x="8646" y="6904"/>
                    <a:pt x="6936" y="8614"/>
                    <a:pt x="4814" y="8614"/>
                  </a:cubicBezTo>
                  <a:cubicBezTo>
                    <a:pt x="2724" y="8614"/>
                    <a:pt x="1013" y="6904"/>
                    <a:pt x="1013" y="4814"/>
                  </a:cubicBezTo>
                  <a:cubicBezTo>
                    <a:pt x="1013" y="2724"/>
                    <a:pt x="2724" y="1014"/>
                    <a:pt x="4814" y="1014"/>
                  </a:cubicBezTo>
                  <a:close/>
                  <a:moveTo>
                    <a:pt x="4814" y="1"/>
                  </a:moveTo>
                  <a:cubicBezTo>
                    <a:pt x="2185" y="1"/>
                    <a:pt x="0" y="2154"/>
                    <a:pt x="0" y="4814"/>
                  </a:cubicBezTo>
                  <a:cubicBezTo>
                    <a:pt x="0" y="7474"/>
                    <a:pt x="2185" y="9628"/>
                    <a:pt x="4814" y="9628"/>
                  </a:cubicBezTo>
                  <a:cubicBezTo>
                    <a:pt x="7474" y="9628"/>
                    <a:pt x="9627" y="7474"/>
                    <a:pt x="9627" y="4814"/>
                  </a:cubicBezTo>
                  <a:cubicBezTo>
                    <a:pt x="9627" y="2154"/>
                    <a:pt x="7474" y="1"/>
                    <a:pt x="4814"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3"/>
            <p:cNvSpPr/>
            <p:nvPr/>
          </p:nvSpPr>
          <p:spPr>
            <a:xfrm>
              <a:off x="4135000" y="1664750"/>
              <a:ext cx="438625" cy="438625"/>
            </a:xfrm>
            <a:custGeom>
              <a:avLst/>
              <a:gdLst/>
              <a:ahLst/>
              <a:cxnLst/>
              <a:rect l="l" t="t" r="r" b="b"/>
              <a:pathLst>
                <a:path w="17545" h="17545" extrusionOk="0">
                  <a:moveTo>
                    <a:pt x="8772" y="1362"/>
                  </a:moveTo>
                  <a:cubicBezTo>
                    <a:pt x="12858" y="1362"/>
                    <a:pt x="16183" y="4687"/>
                    <a:pt x="16183" y="8773"/>
                  </a:cubicBezTo>
                  <a:cubicBezTo>
                    <a:pt x="16183" y="12858"/>
                    <a:pt x="12858" y="16183"/>
                    <a:pt x="8772" y="16183"/>
                  </a:cubicBezTo>
                  <a:cubicBezTo>
                    <a:pt x="4687" y="16183"/>
                    <a:pt x="1362" y="12858"/>
                    <a:pt x="1362" y="8773"/>
                  </a:cubicBezTo>
                  <a:cubicBezTo>
                    <a:pt x="1362" y="4687"/>
                    <a:pt x="4687" y="1362"/>
                    <a:pt x="8772" y="1362"/>
                  </a:cubicBezTo>
                  <a:close/>
                  <a:moveTo>
                    <a:pt x="8772" y="0"/>
                  </a:moveTo>
                  <a:cubicBezTo>
                    <a:pt x="3959" y="0"/>
                    <a:pt x="0" y="3927"/>
                    <a:pt x="0" y="8773"/>
                  </a:cubicBezTo>
                  <a:cubicBezTo>
                    <a:pt x="0" y="13618"/>
                    <a:pt x="3959" y="17545"/>
                    <a:pt x="8772" y="17545"/>
                  </a:cubicBezTo>
                  <a:cubicBezTo>
                    <a:pt x="13618" y="17545"/>
                    <a:pt x="17545" y="13586"/>
                    <a:pt x="17545" y="8773"/>
                  </a:cubicBezTo>
                  <a:cubicBezTo>
                    <a:pt x="17545" y="3927"/>
                    <a:pt x="13618" y="0"/>
                    <a:pt x="877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3"/>
            <p:cNvSpPr/>
            <p:nvPr/>
          </p:nvSpPr>
          <p:spPr>
            <a:xfrm>
              <a:off x="3285475" y="2764450"/>
              <a:ext cx="172625" cy="172625"/>
            </a:xfrm>
            <a:custGeom>
              <a:avLst/>
              <a:gdLst/>
              <a:ahLst/>
              <a:cxnLst/>
              <a:rect l="l" t="t" r="r" b="b"/>
              <a:pathLst>
                <a:path w="6905" h="6905" extrusionOk="0">
                  <a:moveTo>
                    <a:pt x="3452" y="1014"/>
                  </a:moveTo>
                  <a:cubicBezTo>
                    <a:pt x="4814" y="1014"/>
                    <a:pt x="5891" y="2091"/>
                    <a:pt x="5891" y="3452"/>
                  </a:cubicBezTo>
                  <a:cubicBezTo>
                    <a:pt x="5891" y="4782"/>
                    <a:pt x="4782" y="5891"/>
                    <a:pt x="3452" y="5891"/>
                  </a:cubicBezTo>
                  <a:cubicBezTo>
                    <a:pt x="2090" y="5891"/>
                    <a:pt x="1014" y="4782"/>
                    <a:pt x="1014" y="3452"/>
                  </a:cubicBezTo>
                  <a:cubicBezTo>
                    <a:pt x="1014" y="2091"/>
                    <a:pt x="2122" y="1014"/>
                    <a:pt x="3452" y="1014"/>
                  </a:cubicBezTo>
                  <a:close/>
                  <a:moveTo>
                    <a:pt x="3452" y="0"/>
                  </a:moveTo>
                  <a:cubicBezTo>
                    <a:pt x="1552" y="0"/>
                    <a:pt x="0" y="1552"/>
                    <a:pt x="0" y="3452"/>
                  </a:cubicBezTo>
                  <a:cubicBezTo>
                    <a:pt x="0" y="5352"/>
                    <a:pt x="1552" y="6904"/>
                    <a:pt x="3452" y="6904"/>
                  </a:cubicBezTo>
                  <a:cubicBezTo>
                    <a:pt x="5352" y="6904"/>
                    <a:pt x="6904" y="5352"/>
                    <a:pt x="6904" y="3452"/>
                  </a:cubicBezTo>
                  <a:cubicBezTo>
                    <a:pt x="6904" y="1552"/>
                    <a:pt x="5352" y="0"/>
                    <a:pt x="3452"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3"/>
            <p:cNvSpPr/>
            <p:nvPr/>
          </p:nvSpPr>
          <p:spPr>
            <a:xfrm>
              <a:off x="5016975" y="1886425"/>
              <a:ext cx="254950" cy="254950"/>
            </a:xfrm>
            <a:custGeom>
              <a:avLst/>
              <a:gdLst/>
              <a:ahLst/>
              <a:cxnLst/>
              <a:rect l="l" t="t" r="r" b="b"/>
              <a:pathLst>
                <a:path w="10198" h="10198" extrusionOk="0">
                  <a:moveTo>
                    <a:pt x="5099" y="982"/>
                  </a:moveTo>
                  <a:cubicBezTo>
                    <a:pt x="7348" y="982"/>
                    <a:pt x="9185" y="2819"/>
                    <a:pt x="9185" y="5099"/>
                  </a:cubicBezTo>
                  <a:cubicBezTo>
                    <a:pt x="9185" y="7348"/>
                    <a:pt x="7348" y="9185"/>
                    <a:pt x="5099" y="9185"/>
                  </a:cubicBezTo>
                  <a:cubicBezTo>
                    <a:pt x="2851" y="9185"/>
                    <a:pt x="1014" y="7348"/>
                    <a:pt x="1014" y="5099"/>
                  </a:cubicBezTo>
                  <a:cubicBezTo>
                    <a:pt x="1014" y="2819"/>
                    <a:pt x="2851" y="982"/>
                    <a:pt x="5099" y="982"/>
                  </a:cubicBezTo>
                  <a:close/>
                  <a:moveTo>
                    <a:pt x="5099" y="1"/>
                  </a:moveTo>
                  <a:cubicBezTo>
                    <a:pt x="2281" y="1"/>
                    <a:pt x="1" y="2281"/>
                    <a:pt x="1" y="5099"/>
                  </a:cubicBezTo>
                  <a:cubicBezTo>
                    <a:pt x="1" y="7886"/>
                    <a:pt x="2281" y="10198"/>
                    <a:pt x="5099" y="10198"/>
                  </a:cubicBezTo>
                  <a:cubicBezTo>
                    <a:pt x="7918" y="10198"/>
                    <a:pt x="10198" y="7886"/>
                    <a:pt x="10198" y="5099"/>
                  </a:cubicBezTo>
                  <a:cubicBezTo>
                    <a:pt x="10198" y="2281"/>
                    <a:pt x="7918" y="1"/>
                    <a:pt x="509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3"/>
            <p:cNvSpPr/>
            <p:nvPr/>
          </p:nvSpPr>
          <p:spPr>
            <a:xfrm>
              <a:off x="6183975" y="1449400"/>
              <a:ext cx="254975" cy="254950"/>
            </a:xfrm>
            <a:custGeom>
              <a:avLst/>
              <a:gdLst/>
              <a:ahLst/>
              <a:cxnLst/>
              <a:rect l="l" t="t" r="r" b="b"/>
              <a:pathLst>
                <a:path w="10199" h="10198" extrusionOk="0">
                  <a:moveTo>
                    <a:pt x="5099" y="1014"/>
                  </a:moveTo>
                  <a:cubicBezTo>
                    <a:pt x="7348" y="1014"/>
                    <a:pt x="9185" y="2851"/>
                    <a:pt x="9185" y="5099"/>
                  </a:cubicBezTo>
                  <a:cubicBezTo>
                    <a:pt x="9185" y="7379"/>
                    <a:pt x="7348" y="9216"/>
                    <a:pt x="5099" y="9216"/>
                  </a:cubicBezTo>
                  <a:cubicBezTo>
                    <a:pt x="2819" y="9216"/>
                    <a:pt x="982" y="7379"/>
                    <a:pt x="982" y="5099"/>
                  </a:cubicBezTo>
                  <a:cubicBezTo>
                    <a:pt x="982" y="2851"/>
                    <a:pt x="2819" y="1014"/>
                    <a:pt x="5099" y="1014"/>
                  </a:cubicBezTo>
                  <a:close/>
                  <a:moveTo>
                    <a:pt x="5099" y="0"/>
                  </a:moveTo>
                  <a:cubicBezTo>
                    <a:pt x="2281" y="0"/>
                    <a:pt x="1" y="2312"/>
                    <a:pt x="1" y="5099"/>
                  </a:cubicBezTo>
                  <a:cubicBezTo>
                    <a:pt x="1" y="7918"/>
                    <a:pt x="2281" y="10198"/>
                    <a:pt x="5099" y="10198"/>
                  </a:cubicBezTo>
                  <a:cubicBezTo>
                    <a:pt x="7886" y="10198"/>
                    <a:pt x="10198" y="7918"/>
                    <a:pt x="10198" y="5099"/>
                  </a:cubicBezTo>
                  <a:cubicBezTo>
                    <a:pt x="10198" y="2312"/>
                    <a:pt x="7886" y="0"/>
                    <a:pt x="509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3"/>
            <p:cNvSpPr/>
            <p:nvPr/>
          </p:nvSpPr>
          <p:spPr>
            <a:xfrm>
              <a:off x="6605975" y="3315475"/>
              <a:ext cx="394300" cy="394325"/>
            </a:xfrm>
            <a:custGeom>
              <a:avLst/>
              <a:gdLst/>
              <a:ahLst/>
              <a:cxnLst/>
              <a:rect l="l" t="t" r="r" b="b"/>
              <a:pathLst>
                <a:path w="15772" h="15773" extrusionOk="0">
                  <a:moveTo>
                    <a:pt x="7886" y="1014"/>
                  </a:moveTo>
                  <a:cubicBezTo>
                    <a:pt x="11686" y="1014"/>
                    <a:pt x="14790" y="4118"/>
                    <a:pt x="14790" y="7887"/>
                  </a:cubicBezTo>
                  <a:cubicBezTo>
                    <a:pt x="14790" y="11687"/>
                    <a:pt x="11686" y="14790"/>
                    <a:pt x="7886" y="14790"/>
                  </a:cubicBezTo>
                  <a:cubicBezTo>
                    <a:pt x="4086" y="14790"/>
                    <a:pt x="1014" y="11687"/>
                    <a:pt x="1014" y="7887"/>
                  </a:cubicBezTo>
                  <a:cubicBezTo>
                    <a:pt x="1014" y="4118"/>
                    <a:pt x="4086" y="1014"/>
                    <a:pt x="7886" y="1014"/>
                  </a:cubicBezTo>
                  <a:close/>
                  <a:moveTo>
                    <a:pt x="7886" y="1"/>
                  </a:moveTo>
                  <a:cubicBezTo>
                    <a:pt x="3547" y="1"/>
                    <a:pt x="0" y="3548"/>
                    <a:pt x="0" y="7887"/>
                  </a:cubicBezTo>
                  <a:cubicBezTo>
                    <a:pt x="0" y="12257"/>
                    <a:pt x="3547" y="15772"/>
                    <a:pt x="7886" y="15772"/>
                  </a:cubicBezTo>
                  <a:cubicBezTo>
                    <a:pt x="12256" y="15772"/>
                    <a:pt x="15772" y="12257"/>
                    <a:pt x="15772" y="7887"/>
                  </a:cubicBezTo>
                  <a:cubicBezTo>
                    <a:pt x="15772" y="3548"/>
                    <a:pt x="12225" y="1"/>
                    <a:pt x="7886" y="1"/>
                  </a:cubicBezTo>
                  <a:close/>
                </a:path>
              </a:pathLst>
            </a:custGeom>
            <a:solidFill>
              <a:srgbClr val="2228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3"/>
            <p:cNvSpPr/>
            <p:nvPr/>
          </p:nvSpPr>
          <p:spPr>
            <a:xfrm>
              <a:off x="6647150" y="2157200"/>
              <a:ext cx="178150" cy="178150"/>
            </a:xfrm>
            <a:custGeom>
              <a:avLst/>
              <a:gdLst/>
              <a:ahLst/>
              <a:cxnLst/>
              <a:rect l="l" t="t" r="r" b="b"/>
              <a:pathLst>
                <a:path w="7126" h="7126" extrusionOk="0">
                  <a:moveTo>
                    <a:pt x="3579" y="1014"/>
                  </a:moveTo>
                  <a:cubicBezTo>
                    <a:pt x="4972" y="1014"/>
                    <a:pt x="6144" y="2154"/>
                    <a:pt x="6144" y="3579"/>
                  </a:cubicBezTo>
                  <a:cubicBezTo>
                    <a:pt x="6144" y="4972"/>
                    <a:pt x="4972" y="6112"/>
                    <a:pt x="3579" y="6112"/>
                  </a:cubicBezTo>
                  <a:cubicBezTo>
                    <a:pt x="2154" y="6112"/>
                    <a:pt x="1014" y="4972"/>
                    <a:pt x="1014" y="3579"/>
                  </a:cubicBezTo>
                  <a:cubicBezTo>
                    <a:pt x="1014" y="2154"/>
                    <a:pt x="2154" y="1014"/>
                    <a:pt x="3579" y="1014"/>
                  </a:cubicBezTo>
                  <a:close/>
                  <a:moveTo>
                    <a:pt x="3579" y="0"/>
                  </a:moveTo>
                  <a:cubicBezTo>
                    <a:pt x="1615" y="0"/>
                    <a:pt x="0" y="1615"/>
                    <a:pt x="0" y="3579"/>
                  </a:cubicBezTo>
                  <a:cubicBezTo>
                    <a:pt x="0" y="5542"/>
                    <a:pt x="1615" y="7126"/>
                    <a:pt x="3579" y="7126"/>
                  </a:cubicBezTo>
                  <a:cubicBezTo>
                    <a:pt x="5542" y="7126"/>
                    <a:pt x="7126" y="5542"/>
                    <a:pt x="7126" y="3579"/>
                  </a:cubicBezTo>
                  <a:cubicBezTo>
                    <a:pt x="7126" y="1615"/>
                    <a:pt x="5542" y="0"/>
                    <a:pt x="3579"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a:off x="4713750" y="2228450"/>
              <a:ext cx="91850" cy="91075"/>
            </a:xfrm>
            <a:custGeom>
              <a:avLst/>
              <a:gdLst/>
              <a:ahLst/>
              <a:cxnLst/>
              <a:rect l="l" t="t" r="r" b="b"/>
              <a:pathLst>
                <a:path w="3674" h="3643" extrusionOk="0">
                  <a:moveTo>
                    <a:pt x="1837" y="982"/>
                  </a:moveTo>
                  <a:cubicBezTo>
                    <a:pt x="2280" y="982"/>
                    <a:pt x="2660" y="1362"/>
                    <a:pt x="2660" y="1806"/>
                  </a:cubicBezTo>
                  <a:cubicBezTo>
                    <a:pt x="2660" y="2281"/>
                    <a:pt x="2280" y="2661"/>
                    <a:pt x="1837" y="2661"/>
                  </a:cubicBezTo>
                  <a:cubicBezTo>
                    <a:pt x="1394" y="2661"/>
                    <a:pt x="1014" y="2281"/>
                    <a:pt x="1014" y="1806"/>
                  </a:cubicBezTo>
                  <a:cubicBezTo>
                    <a:pt x="1014" y="1362"/>
                    <a:pt x="1394" y="982"/>
                    <a:pt x="1837" y="982"/>
                  </a:cubicBezTo>
                  <a:close/>
                  <a:moveTo>
                    <a:pt x="1837" y="1"/>
                  </a:moveTo>
                  <a:cubicBezTo>
                    <a:pt x="824" y="1"/>
                    <a:pt x="0" y="824"/>
                    <a:pt x="0" y="1806"/>
                  </a:cubicBezTo>
                  <a:cubicBezTo>
                    <a:pt x="0" y="2819"/>
                    <a:pt x="824" y="3642"/>
                    <a:pt x="1837" y="3642"/>
                  </a:cubicBezTo>
                  <a:cubicBezTo>
                    <a:pt x="2850" y="3642"/>
                    <a:pt x="3674" y="2819"/>
                    <a:pt x="3674" y="1806"/>
                  </a:cubicBezTo>
                  <a:cubicBezTo>
                    <a:pt x="3674" y="824"/>
                    <a:pt x="2850" y="1"/>
                    <a:pt x="1837"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a:off x="3606900" y="2093075"/>
              <a:ext cx="152850" cy="153600"/>
            </a:xfrm>
            <a:custGeom>
              <a:avLst/>
              <a:gdLst/>
              <a:ahLst/>
              <a:cxnLst/>
              <a:rect l="l" t="t" r="r" b="b"/>
              <a:pathLst>
                <a:path w="6114" h="6144" extrusionOk="0">
                  <a:moveTo>
                    <a:pt x="3073" y="1014"/>
                  </a:moveTo>
                  <a:cubicBezTo>
                    <a:pt x="4181" y="1014"/>
                    <a:pt x="5131" y="1932"/>
                    <a:pt x="5131" y="3072"/>
                  </a:cubicBezTo>
                  <a:cubicBezTo>
                    <a:pt x="5131" y="4212"/>
                    <a:pt x="4181" y="5131"/>
                    <a:pt x="3073" y="5131"/>
                  </a:cubicBezTo>
                  <a:cubicBezTo>
                    <a:pt x="1933" y="5131"/>
                    <a:pt x="1014" y="4212"/>
                    <a:pt x="1014" y="3072"/>
                  </a:cubicBezTo>
                  <a:cubicBezTo>
                    <a:pt x="1014" y="1932"/>
                    <a:pt x="1933" y="1014"/>
                    <a:pt x="3073" y="1014"/>
                  </a:cubicBezTo>
                  <a:close/>
                  <a:moveTo>
                    <a:pt x="3073" y="0"/>
                  </a:moveTo>
                  <a:cubicBezTo>
                    <a:pt x="1363" y="0"/>
                    <a:pt x="1" y="1394"/>
                    <a:pt x="1" y="3072"/>
                  </a:cubicBezTo>
                  <a:cubicBezTo>
                    <a:pt x="1" y="4751"/>
                    <a:pt x="1363" y="6144"/>
                    <a:pt x="3073" y="6144"/>
                  </a:cubicBezTo>
                  <a:cubicBezTo>
                    <a:pt x="4751" y="6144"/>
                    <a:pt x="6113" y="4751"/>
                    <a:pt x="6113" y="3072"/>
                  </a:cubicBezTo>
                  <a:cubicBezTo>
                    <a:pt x="6113" y="1394"/>
                    <a:pt x="4751" y="0"/>
                    <a:pt x="307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a:off x="4774700" y="1416150"/>
              <a:ext cx="152825" cy="152825"/>
            </a:xfrm>
            <a:custGeom>
              <a:avLst/>
              <a:gdLst/>
              <a:ahLst/>
              <a:cxnLst/>
              <a:rect l="l" t="t" r="r" b="b"/>
              <a:pathLst>
                <a:path w="6113" h="6113" extrusionOk="0">
                  <a:moveTo>
                    <a:pt x="3041" y="1014"/>
                  </a:moveTo>
                  <a:cubicBezTo>
                    <a:pt x="4181" y="1014"/>
                    <a:pt x="5099" y="1932"/>
                    <a:pt x="5099" y="3072"/>
                  </a:cubicBezTo>
                  <a:cubicBezTo>
                    <a:pt x="5099" y="4212"/>
                    <a:pt x="4181" y="5131"/>
                    <a:pt x="3041" y="5131"/>
                  </a:cubicBezTo>
                  <a:cubicBezTo>
                    <a:pt x="1901" y="5131"/>
                    <a:pt x="983" y="4212"/>
                    <a:pt x="983" y="3072"/>
                  </a:cubicBezTo>
                  <a:cubicBezTo>
                    <a:pt x="983" y="1932"/>
                    <a:pt x="1901" y="1014"/>
                    <a:pt x="3041" y="1014"/>
                  </a:cubicBezTo>
                  <a:close/>
                  <a:moveTo>
                    <a:pt x="3041" y="0"/>
                  </a:moveTo>
                  <a:cubicBezTo>
                    <a:pt x="1363" y="0"/>
                    <a:pt x="1" y="1394"/>
                    <a:pt x="1" y="3072"/>
                  </a:cubicBezTo>
                  <a:cubicBezTo>
                    <a:pt x="1" y="4751"/>
                    <a:pt x="1363" y="6112"/>
                    <a:pt x="3041" y="6112"/>
                  </a:cubicBezTo>
                  <a:cubicBezTo>
                    <a:pt x="4751" y="6112"/>
                    <a:pt x="6113" y="4751"/>
                    <a:pt x="6113" y="3072"/>
                  </a:cubicBezTo>
                  <a:cubicBezTo>
                    <a:pt x="6113" y="1394"/>
                    <a:pt x="4751" y="0"/>
                    <a:pt x="304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2681375" y="4073950"/>
              <a:ext cx="197975" cy="197175"/>
            </a:xfrm>
            <a:custGeom>
              <a:avLst/>
              <a:gdLst/>
              <a:ahLst/>
              <a:cxnLst/>
              <a:rect l="l" t="t" r="r" b="b"/>
              <a:pathLst>
                <a:path w="7919" h="7887" extrusionOk="0">
                  <a:moveTo>
                    <a:pt x="3959" y="982"/>
                  </a:moveTo>
                  <a:cubicBezTo>
                    <a:pt x="5575" y="982"/>
                    <a:pt x="6905" y="2313"/>
                    <a:pt x="6905" y="3928"/>
                  </a:cubicBezTo>
                  <a:cubicBezTo>
                    <a:pt x="6905" y="5574"/>
                    <a:pt x="5575" y="6873"/>
                    <a:pt x="3959" y="6873"/>
                  </a:cubicBezTo>
                  <a:cubicBezTo>
                    <a:pt x="2344" y="6873"/>
                    <a:pt x="1014" y="5574"/>
                    <a:pt x="1014" y="3928"/>
                  </a:cubicBezTo>
                  <a:cubicBezTo>
                    <a:pt x="1014" y="2313"/>
                    <a:pt x="2344" y="982"/>
                    <a:pt x="3959" y="982"/>
                  </a:cubicBezTo>
                  <a:close/>
                  <a:moveTo>
                    <a:pt x="3959" y="1"/>
                  </a:moveTo>
                  <a:cubicBezTo>
                    <a:pt x="1774" y="1"/>
                    <a:pt x="1" y="1774"/>
                    <a:pt x="1" y="3928"/>
                  </a:cubicBezTo>
                  <a:cubicBezTo>
                    <a:pt x="1" y="6113"/>
                    <a:pt x="1774" y="7886"/>
                    <a:pt x="3959" y="7886"/>
                  </a:cubicBezTo>
                  <a:cubicBezTo>
                    <a:pt x="6145" y="7886"/>
                    <a:pt x="7886" y="6113"/>
                    <a:pt x="7918" y="3928"/>
                  </a:cubicBezTo>
                  <a:cubicBezTo>
                    <a:pt x="7918" y="1774"/>
                    <a:pt x="6145" y="1"/>
                    <a:pt x="3959"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13"/>
          <p:cNvSpPr txBox="1"/>
          <p:nvPr/>
        </p:nvSpPr>
        <p:spPr>
          <a:xfrm>
            <a:off x="457200" y="1488113"/>
            <a:ext cx="3808340" cy="1576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sz="3200" dirty="0">
                <a:solidFill>
                  <a:srgbClr val="393A3F"/>
                </a:solidFill>
                <a:latin typeface="Anton"/>
                <a:ea typeface="Anton"/>
                <a:cs typeface="Anton"/>
                <a:sym typeface="Anton"/>
              </a:rPr>
              <a:t>Demonstration of types of viruses and its mechanism</a:t>
            </a:r>
            <a:endParaRPr lang="en-US" sz="3200" dirty="0"/>
          </a:p>
        </p:txBody>
      </p:sp>
      <p:sp>
        <p:nvSpPr>
          <p:cNvPr id="165" name="Google Shape;165;p13"/>
          <p:cNvSpPr txBox="1"/>
          <p:nvPr/>
        </p:nvSpPr>
        <p:spPr>
          <a:xfrm>
            <a:off x="457200" y="3122600"/>
            <a:ext cx="3527076" cy="53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500" dirty="0">
                <a:latin typeface="Roboto"/>
                <a:ea typeface="Roboto"/>
                <a:cs typeface="Roboto"/>
                <a:sym typeface="Roboto"/>
              </a:rPr>
              <a:t>- TECHSTART STARTUP INNOVATION ROUND -</a:t>
            </a:r>
            <a:endParaRPr sz="1600" dirty="0">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17"/>
          <p:cNvSpPr txBox="1"/>
          <p:nvPr/>
        </p:nvSpPr>
        <p:spPr>
          <a:xfrm>
            <a:off x="266618" y="97563"/>
            <a:ext cx="4315950" cy="664797"/>
          </a:xfrm>
          <a:prstGeom prst="rect">
            <a:avLst/>
          </a:prstGeom>
          <a:noFill/>
          <a:ln>
            <a:noFill/>
          </a:ln>
        </p:spPr>
        <p:txBody>
          <a:bodyPr spcFirstLastPara="1" wrap="square" lIns="0" tIns="0" rIns="0" bIns="0" anchor="t" anchorCtr="0">
            <a:spAutoFit/>
          </a:bodyPr>
          <a:lstStyle/>
          <a:p>
            <a:pPr>
              <a:lnSpc>
                <a:spcPct val="119996"/>
              </a:lnSpc>
            </a:pPr>
            <a:r>
              <a:rPr lang="en-US" sz="3600" dirty="0">
                <a:solidFill>
                  <a:srgbClr val="393A3F"/>
                </a:solidFill>
                <a:latin typeface="Anton"/>
                <a:ea typeface="Anton"/>
                <a:cs typeface="Anton"/>
                <a:sym typeface="Anton"/>
              </a:rPr>
              <a:t>Demo</a:t>
            </a:r>
            <a:endParaRPr sz="3600" dirty="0">
              <a:solidFill>
                <a:srgbClr val="393A3F"/>
              </a:solidFill>
              <a:latin typeface="Anton"/>
              <a:ea typeface="Anton"/>
              <a:cs typeface="Anton"/>
              <a:sym typeface="Anton"/>
            </a:endParaRPr>
          </a:p>
        </p:txBody>
      </p:sp>
      <p:grpSp>
        <p:nvGrpSpPr>
          <p:cNvPr id="934" name="Google Shape;934;p17"/>
          <p:cNvGrpSpPr/>
          <p:nvPr/>
        </p:nvGrpSpPr>
        <p:grpSpPr>
          <a:xfrm rot="2821244">
            <a:off x="8479916" y="82926"/>
            <a:ext cx="528804" cy="597258"/>
            <a:chOff x="-95789" y="-89371"/>
            <a:chExt cx="1410145" cy="1592687"/>
          </a:xfrm>
        </p:grpSpPr>
        <p:grpSp>
          <p:nvGrpSpPr>
            <p:cNvPr id="935" name="Google Shape;935;p17"/>
            <p:cNvGrpSpPr/>
            <p:nvPr/>
          </p:nvGrpSpPr>
          <p:grpSpPr>
            <a:xfrm rot="-2821068">
              <a:off x="134816" y="282908"/>
              <a:ext cx="943563" cy="1040889"/>
              <a:chOff x="0" y="-47625"/>
              <a:chExt cx="343200" cy="378600"/>
            </a:xfrm>
          </p:grpSpPr>
          <p:sp>
            <p:nvSpPr>
              <p:cNvPr id="936" name="Google Shape;936;p17"/>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37" name="Google Shape;937;p17"/>
              <p:cNvSpPr txBox="1"/>
              <p:nvPr/>
            </p:nvSpPr>
            <p:spPr>
              <a:xfrm>
                <a:off x="0" y="-47625"/>
                <a:ext cx="343200" cy="378600"/>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38" name="Google Shape;938;p17"/>
            <p:cNvGrpSpPr/>
            <p:nvPr/>
          </p:nvGrpSpPr>
          <p:grpSpPr>
            <a:xfrm rot="-2821068">
              <a:off x="140189" y="90147"/>
              <a:ext cx="943563" cy="1040889"/>
              <a:chOff x="0" y="-47625"/>
              <a:chExt cx="343200" cy="378600"/>
            </a:xfrm>
          </p:grpSpPr>
          <p:sp>
            <p:nvSpPr>
              <p:cNvPr id="939" name="Google Shape;939;p17"/>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F6836B"/>
              </a:solidFill>
              <a:ln>
                <a:noFill/>
              </a:ln>
            </p:spPr>
            <p:txBody>
              <a:bodyPr spcFirstLastPara="1" wrap="square" lIns="45713" tIns="45713" rIns="45713" bIns="45713" anchor="ctr" anchorCtr="0">
                <a:noAutofit/>
              </a:bodyPr>
              <a:lstStyle/>
              <a:p>
                <a:endParaRPr sz="700"/>
              </a:p>
            </p:txBody>
          </p:sp>
          <p:sp>
            <p:nvSpPr>
              <p:cNvPr id="940" name="Google Shape;940;p17"/>
              <p:cNvSpPr txBox="1"/>
              <p:nvPr/>
            </p:nvSpPr>
            <p:spPr>
              <a:xfrm>
                <a:off x="0" y="-47625"/>
                <a:ext cx="343200" cy="378600"/>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41" name="Google Shape;941;p17"/>
            <p:cNvGrpSpPr/>
            <p:nvPr/>
          </p:nvGrpSpPr>
          <p:grpSpPr>
            <a:xfrm>
              <a:off x="625032" y="253444"/>
              <a:ext cx="69946" cy="699550"/>
              <a:chOff x="0" y="-47625"/>
              <a:chExt cx="31856" cy="318600"/>
            </a:xfrm>
          </p:grpSpPr>
          <p:sp>
            <p:nvSpPr>
              <p:cNvPr id="942" name="Google Shape;942;p17"/>
              <p:cNvSpPr/>
              <p:nvPr/>
            </p:nvSpPr>
            <p:spPr>
              <a:xfrm>
                <a:off x="0" y="0"/>
                <a:ext cx="31856" cy="270933"/>
              </a:xfrm>
              <a:custGeom>
                <a:avLst/>
                <a:gdLst/>
                <a:ahLst/>
                <a:cxnLst/>
                <a:rect l="l" t="t" r="r" b="b"/>
                <a:pathLst>
                  <a:path w="31856" h="270933" extrusionOk="0">
                    <a:moveTo>
                      <a:pt x="15928" y="0"/>
                    </a:moveTo>
                    <a:lnTo>
                      <a:pt x="15928" y="0"/>
                    </a:lnTo>
                    <a:cubicBezTo>
                      <a:pt x="20153" y="0"/>
                      <a:pt x="24204" y="1678"/>
                      <a:pt x="27191" y="4665"/>
                    </a:cubicBezTo>
                    <a:cubicBezTo>
                      <a:pt x="30178" y="7652"/>
                      <a:pt x="31856" y="11704"/>
                      <a:pt x="31856" y="15928"/>
                    </a:cubicBezTo>
                    <a:lnTo>
                      <a:pt x="31856" y="255005"/>
                    </a:lnTo>
                    <a:cubicBezTo>
                      <a:pt x="31856" y="259230"/>
                      <a:pt x="30178" y="263281"/>
                      <a:pt x="27191" y="266268"/>
                    </a:cubicBezTo>
                    <a:cubicBezTo>
                      <a:pt x="24204" y="269255"/>
                      <a:pt x="20153" y="270933"/>
                      <a:pt x="15928" y="270933"/>
                    </a:cubicBezTo>
                    <a:lnTo>
                      <a:pt x="15928" y="270933"/>
                    </a:lnTo>
                    <a:cubicBezTo>
                      <a:pt x="7131" y="270933"/>
                      <a:pt x="0" y="263802"/>
                      <a:pt x="0" y="255005"/>
                    </a:cubicBezTo>
                    <a:lnTo>
                      <a:pt x="0" y="15928"/>
                    </a:lnTo>
                    <a:cubicBezTo>
                      <a:pt x="0" y="7131"/>
                      <a:pt x="7131" y="0"/>
                      <a:pt x="15928"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43" name="Google Shape;943;p17"/>
              <p:cNvSpPr txBox="1"/>
              <p:nvPr/>
            </p:nvSpPr>
            <p:spPr>
              <a:xfrm>
                <a:off x="0" y="-47625"/>
                <a:ext cx="31800" cy="318600"/>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44" name="Google Shape;944;p17"/>
            <p:cNvGrpSpPr/>
            <p:nvPr/>
          </p:nvGrpSpPr>
          <p:grpSpPr>
            <a:xfrm rot="5400000">
              <a:off x="675978" y="305678"/>
              <a:ext cx="72520" cy="699550"/>
              <a:chOff x="0" y="-47625"/>
              <a:chExt cx="33028" cy="318600"/>
            </a:xfrm>
          </p:grpSpPr>
          <p:sp>
            <p:nvSpPr>
              <p:cNvPr id="945" name="Google Shape;945;p17"/>
              <p:cNvSpPr/>
              <p:nvPr/>
            </p:nvSpPr>
            <p:spPr>
              <a:xfrm>
                <a:off x="0" y="0"/>
                <a:ext cx="33028" cy="270933"/>
              </a:xfrm>
              <a:custGeom>
                <a:avLst/>
                <a:gdLst/>
                <a:ahLst/>
                <a:cxnLst/>
                <a:rect l="l" t="t" r="r" b="b"/>
                <a:pathLst>
                  <a:path w="33028" h="270933" extrusionOk="0">
                    <a:moveTo>
                      <a:pt x="16514" y="0"/>
                    </a:moveTo>
                    <a:lnTo>
                      <a:pt x="16514" y="0"/>
                    </a:lnTo>
                    <a:cubicBezTo>
                      <a:pt x="25635" y="0"/>
                      <a:pt x="33028" y="7394"/>
                      <a:pt x="33028" y="16514"/>
                    </a:cubicBezTo>
                    <a:lnTo>
                      <a:pt x="33028" y="254419"/>
                    </a:lnTo>
                    <a:cubicBezTo>
                      <a:pt x="33028" y="258799"/>
                      <a:pt x="31288" y="262999"/>
                      <a:pt x="28191" y="266096"/>
                    </a:cubicBezTo>
                    <a:cubicBezTo>
                      <a:pt x="25094" y="269193"/>
                      <a:pt x="20894" y="270933"/>
                      <a:pt x="16514" y="270933"/>
                    </a:cubicBezTo>
                    <a:lnTo>
                      <a:pt x="16514" y="270933"/>
                    </a:lnTo>
                    <a:cubicBezTo>
                      <a:pt x="7394" y="270933"/>
                      <a:pt x="0" y="263540"/>
                      <a:pt x="0" y="254419"/>
                    </a:cubicBezTo>
                    <a:lnTo>
                      <a:pt x="0" y="16514"/>
                    </a:lnTo>
                    <a:cubicBezTo>
                      <a:pt x="0" y="12134"/>
                      <a:pt x="1740" y="7934"/>
                      <a:pt x="4837" y="4837"/>
                    </a:cubicBezTo>
                    <a:cubicBezTo>
                      <a:pt x="7934" y="1740"/>
                      <a:pt x="12134" y="0"/>
                      <a:pt x="16514"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46" name="Google Shape;946;p17"/>
              <p:cNvSpPr txBox="1"/>
              <p:nvPr/>
            </p:nvSpPr>
            <p:spPr>
              <a:xfrm>
                <a:off x="0" y="-47625"/>
                <a:ext cx="33000" cy="318600"/>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pic>
        <p:nvPicPr>
          <p:cNvPr id="7" name="Picture 6" descr="A screenshot of a computer&#10;&#10;Description automatically generated">
            <a:extLst>
              <a:ext uri="{FF2B5EF4-FFF2-40B4-BE49-F238E27FC236}">
                <a16:creationId xmlns:a16="http://schemas.microsoft.com/office/drawing/2014/main" id="{4A0AD841-DE8C-7652-C662-13165EC90072}"/>
              </a:ext>
            </a:extLst>
          </p:cNvPr>
          <p:cNvPicPr>
            <a:picLocks noChangeAspect="1"/>
          </p:cNvPicPr>
          <p:nvPr/>
        </p:nvPicPr>
        <p:blipFill>
          <a:blip r:embed="rId3"/>
          <a:stretch>
            <a:fillRect/>
          </a:stretch>
        </p:blipFill>
        <p:spPr>
          <a:xfrm>
            <a:off x="266618" y="1277418"/>
            <a:ext cx="4145346" cy="2712005"/>
          </a:xfrm>
          <a:prstGeom prst="rect">
            <a:avLst/>
          </a:prstGeom>
          <a:ln>
            <a:noFill/>
          </a:ln>
          <a:effectLst>
            <a:outerShdw blurRad="292100" dist="139700" dir="2700000" algn="tl" rotWithShape="0">
              <a:srgbClr val="333333">
                <a:alpha val="65000"/>
              </a:srgbClr>
            </a:outerShdw>
          </a:effectLst>
        </p:spPr>
      </p:pic>
      <p:pic>
        <p:nvPicPr>
          <p:cNvPr id="9" name="Picture 8" descr="A screenshot of a computer&#10;&#10;Description automatically generated">
            <a:extLst>
              <a:ext uri="{FF2B5EF4-FFF2-40B4-BE49-F238E27FC236}">
                <a16:creationId xmlns:a16="http://schemas.microsoft.com/office/drawing/2014/main" id="{7E8A11EC-4ECC-30C4-CF05-4008E2D80CA6}"/>
              </a:ext>
            </a:extLst>
          </p:cNvPr>
          <p:cNvPicPr>
            <a:picLocks noChangeAspect="1"/>
          </p:cNvPicPr>
          <p:nvPr/>
        </p:nvPicPr>
        <p:blipFill>
          <a:blip r:embed="rId4"/>
          <a:stretch>
            <a:fillRect/>
          </a:stretch>
        </p:blipFill>
        <p:spPr>
          <a:xfrm>
            <a:off x="4732036" y="1277418"/>
            <a:ext cx="4145346" cy="271200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02426932"/>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grpSp>
        <p:nvGrpSpPr>
          <p:cNvPr id="1050" name="Google Shape;1050;p20"/>
          <p:cNvGrpSpPr/>
          <p:nvPr/>
        </p:nvGrpSpPr>
        <p:grpSpPr>
          <a:xfrm rot="2821244">
            <a:off x="8479916" y="82926"/>
            <a:ext cx="528804" cy="597258"/>
            <a:chOff x="-95789" y="-89371"/>
            <a:chExt cx="1410145" cy="1592687"/>
          </a:xfrm>
        </p:grpSpPr>
        <p:grpSp>
          <p:nvGrpSpPr>
            <p:cNvPr id="1051" name="Google Shape;1051;p20"/>
            <p:cNvGrpSpPr/>
            <p:nvPr/>
          </p:nvGrpSpPr>
          <p:grpSpPr>
            <a:xfrm rot="-2821068">
              <a:off x="134816" y="282908"/>
              <a:ext cx="943563" cy="1040889"/>
              <a:chOff x="0" y="-47625"/>
              <a:chExt cx="343200" cy="378600"/>
            </a:xfrm>
          </p:grpSpPr>
          <p:sp>
            <p:nvSpPr>
              <p:cNvPr id="1052" name="Google Shape;1052;p20"/>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1053" name="Google Shape;1053;p20"/>
              <p:cNvSpPr txBox="1"/>
              <p:nvPr/>
            </p:nvSpPr>
            <p:spPr>
              <a:xfrm>
                <a:off x="0" y="-47625"/>
                <a:ext cx="343200" cy="378600"/>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1054" name="Google Shape;1054;p20"/>
            <p:cNvGrpSpPr/>
            <p:nvPr/>
          </p:nvGrpSpPr>
          <p:grpSpPr>
            <a:xfrm rot="-2821068">
              <a:off x="140189" y="90147"/>
              <a:ext cx="943563" cy="1040889"/>
              <a:chOff x="0" y="-47625"/>
              <a:chExt cx="343200" cy="378600"/>
            </a:xfrm>
          </p:grpSpPr>
          <p:sp>
            <p:nvSpPr>
              <p:cNvPr id="1055" name="Google Shape;1055;p20"/>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F6836B"/>
              </a:solidFill>
              <a:ln>
                <a:noFill/>
              </a:ln>
            </p:spPr>
            <p:txBody>
              <a:bodyPr spcFirstLastPara="1" wrap="square" lIns="45713" tIns="45713" rIns="45713" bIns="45713" anchor="ctr" anchorCtr="0">
                <a:noAutofit/>
              </a:bodyPr>
              <a:lstStyle/>
              <a:p>
                <a:endParaRPr sz="700"/>
              </a:p>
            </p:txBody>
          </p:sp>
          <p:sp>
            <p:nvSpPr>
              <p:cNvPr id="1056" name="Google Shape;1056;p20"/>
              <p:cNvSpPr txBox="1"/>
              <p:nvPr/>
            </p:nvSpPr>
            <p:spPr>
              <a:xfrm>
                <a:off x="0" y="-47625"/>
                <a:ext cx="343200" cy="378600"/>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1057" name="Google Shape;1057;p20"/>
            <p:cNvGrpSpPr/>
            <p:nvPr/>
          </p:nvGrpSpPr>
          <p:grpSpPr>
            <a:xfrm>
              <a:off x="625032" y="253444"/>
              <a:ext cx="69946" cy="699550"/>
              <a:chOff x="0" y="-47625"/>
              <a:chExt cx="31856" cy="318600"/>
            </a:xfrm>
          </p:grpSpPr>
          <p:sp>
            <p:nvSpPr>
              <p:cNvPr id="1058" name="Google Shape;1058;p20"/>
              <p:cNvSpPr/>
              <p:nvPr/>
            </p:nvSpPr>
            <p:spPr>
              <a:xfrm>
                <a:off x="0" y="0"/>
                <a:ext cx="31856" cy="270933"/>
              </a:xfrm>
              <a:custGeom>
                <a:avLst/>
                <a:gdLst/>
                <a:ahLst/>
                <a:cxnLst/>
                <a:rect l="l" t="t" r="r" b="b"/>
                <a:pathLst>
                  <a:path w="31856" h="270933" extrusionOk="0">
                    <a:moveTo>
                      <a:pt x="15928" y="0"/>
                    </a:moveTo>
                    <a:lnTo>
                      <a:pt x="15928" y="0"/>
                    </a:lnTo>
                    <a:cubicBezTo>
                      <a:pt x="20153" y="0"/>
                      <a:pt x="24204" y="1678"/>
                      <a:pt x="27191" y="4665"/>
                    </a:cubicBezTo>
                    <a:cubicBezTo>
                      <a:pt x="30178" y="7652"/>
                      <a:pt x="31856" y="11704"/>
                      <a:pt x="31856" y="15928"/>
                    </a:cubicBezTo>
                    <a:lnTo>
                      <a:pt x="31856" y="255005"/>
                    </a:lnTo>
                    <a:cubicBezTo>
                      <a:pt x="31856" y="259230"/>
                      <a:pt x="30178" y="263281"/>
                      <a:pt x="27191" y="266268"/>
                    </a:cubicBezTo>
                    <a:cubicBezTo>
                      <a:pt x="24204" y="269255"/>
                      <a:pt x="20153" y="270933"/>
                      <a:pt x="15928" y="270933"/>
                    </a:cubicBezTo>
                    <a:lnTo>
                      <a:pt x="15928" y="270933"/>
                    </a:lnTo>
                    <a:cubicBezTo>
                      <a:pt x="7131" y="270933"/>
                      <a:pt x="0" y="263802"/>
                      <a:pt x="0" y="255005"/>
                    </a:cubicBezTo>
                    <a:lnTo>
                      <a:pt x="0" y="15928"/>
                    </a:lnTo>
                    <a:cubicBezTo>
                      <a:pt x="0" y="7131"/>
                      <a:pt x="7131" y="0"/>
                      <a:pt x="15928"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1059" name="Google Shape;1059;p20"/>
              <p:cNvSpPr txBox="1"/>
              <p:nvPr/>
            </p:nvSpPr>
            <p:spPr>
              <a:xfrm>
                <a:off x="0" y="-47625"/>
                <a:ext cx="31800" cy="318600"/>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1060" name="Google Shape;1060;p20"/>
            <p:cNvGrpSpPr/>
            <p:nvPr/>
          </p:nvGrpSpPr>
          <p:grpSpPr>
            <a:xfrm rot="5400000">
              <a:off x="675978" y="305678"/>
              <a:ext cx="72520" cy="699550"/>
              <a:chOff x="0" y="-47625"/>
              <a:chExt cx="33028" cy="318600"/>
            </a:xfrm>
          </p:grpSpPr>
          <p:sp>
            <p:nvSpPr>
              <p:cNvPr id="1061" name="Google Shape;1061;p20"/>
              <p:cNvSpPr/>
              <p:nvPr/>
            </p:nvSpPr>
            <p:spPr>
              <a:xfrm>
                <a:off x="0" y="0"/>
                <a:ext cx="33028" cy="270933"/>
              </a:xfrm>
              <a:custGeom>
                <a:avLst/>
                <a:gdLst/>
                <a:ahLst/>
                <a:cxnLst/>
                <a:rect l="l" t="t" r="r" b="b"/>
                <a:pathLst>
                  <a:path w="33028" h="270933" extrusionOk="0">
                    <a:moveTo>
                      <a:pt x="16514" y="0"/>
                    </a:moveTo>
                    <a:lnTo>
                      <a:pt x="16514" y="0"/>
                    </a:lnTo>
                    <a:cubicBezTo>
                      <a:pt x="25635" y="0"/>
                      <a:pt x="33028" y="7394"/>
                      <a:pt x="33028" y="16514"/>
                    </a:cubicBezTo>
                    <a:lnTo>
                      <a:pt x="33028" y="254419"/>
                    </a:lnTo>
                    <a:cubicBezTo>
                      <a:pt x="33028" y="258799"/>
                      <a:pt x="31288" y="262999"/>
                      <a:pt x="28191" y="266096"/>
                    </a:cubicBezTo>
                    <a:cubicBezTo>
                      <a:pt x="25094" y="269193"/>
                      <a:pt x="20894" y="270933"/>
                      <a:pt x="16514" y="270933"/>
                    </a:cubicBezTo>
                    <a:lnTo>
                      <a:pt x="16514" y="270933"/>
                    </a:lnTo>
                    <a:cubicBezTo>
                      <a:pt x="7394" y="270933"/>
                      <a:pt x="0" y="263540"/>
                      <a:pt x="0" y="254419"/>
                    </a:cubicBezTo>
                    <a:lnTo>
                      <a:pt x="0" y="16514"/>
                    </a:lnTo>
                    <a:cubicBezTo>
                      <a:pt x="0" y="12134"/>
                      <a:pt x="1740" y="7934"/>
                      <a:pt x="4837" y="4837"/>
                    </a:cubicBezTo>
                    <a:cubicBezTo>
                      <a:pt x="7934" y="1740"/>
                      <a:pt x="12134" y="0"/>
                      <a:pt x="16514"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1062" name="Google Shape;1062;p20"/>
              <p:cNvSpPr txBox="1"/>
              <p:nvPr/>
            </p:nvSpPr>
            <p:spPr>
              <a:xfrm>
                <a:off x="0" y="-47625"/>
                <a:ext cx="33000" cy="318600"/>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grpSp>
        <p:nvGrpSpPr>
          <p:cNvPr id="1063" name="Google Shape;1063;p20"/>
          <p:cNvGrpSpPr/>
          <p:nvPr/>
        </p:nvGrpSpPr>
        <p:grpSpPr>
          <a:xfrm>
            <a:off x="1340069" y="89941"/>
            <a:ext cx="5951483" cy="5065384"/>
            <a:chOff x="-1" y="140340"/>
            <a:chExt cx="7467600" cy="5647545"/>
          </a:xfrm>
        </p:grpSpPr>
        <p:sp>
          <p:nvSpPr>
            <p:cNvPr id="1065" name="Google Shape;1065;p20"/>
            <p:cNvSpPr/>
            <p:nvPr/>
          </p:nvSpPr>
          <p:spPr>
            <a:xfrm>
              <a:off x="-1" y="4311165"/>
              <a:ext cx="7467600" cy="695960"/>
            </a:xfrm>
            <a:custGeom>
              <a:avLst/>
              <a:gdLst/>
              <a:ahLst/>
              <a:cxnLst/>
              <a:rect l="l" t="t" r="r" b="b"/>
              <a:pathLst>
                <a:path w="7467600" h="695960" extrusionOk="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a:ln>
              <a:noFill/>
            </a:ln>
          </p:spPr>
          <p:txBody>
            <a:bodyPr spcFirstLastPara="1" wrap="square" lIns="45713" tIns="45713" rIns="45713" bIns="45713" anchor="ctr" anchorCtr="0">
              <a:noAutofit/>
            </a:bodyPr>
            <a:lstStyle/>
            <a:p>
              <a:endParaRPr sz="700"/>
            </a:p>
          </p:txBody>
        </p:sp>
        <p:sp>
          <p:nvSpPr>
            <p:cNvPr id="1066" name="Google Shape;1066;p20"/>
            <p:cNvSpPr/>
            <p:nvPr/>
          </p:nvSpPr>
          <p:spPr>
            <a:xfrm>
              <a:off x="2517884" y="4996675"/>
              <a:ext cx="2606040" cy="791210"/>
            </a:xfrm>
            <a:custGeom>
              <a:avLst/>
              <a:gdLst/>
              <a:ahLst/>
              <a:cxnLst/>
              <a:rect l="l" t="t" r="r" b="b"/>
              <a:pathLst>
                <a:path w="2606040" h="791210" extrusionOk="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a:ln>
              <a:noFill/>
            </a:ln>
          </p:spPr>
          <p:txBody>
            <a:bodyPr spcFirstLastPara="1" wrap="square" lIns="45713" tIns="45713" rIns="45713" bIns="45713" anchor="ctr" anchorCtr="0">
              <a:noAutofit/>
            </a:bodyPr>
            <a:lstStyle/>
            <a:p>
              <a:endParaRPr sz="700"/>
            </a:p>
          </p:txBody>
        </p:sp>
        <p:sp>
          <p:nvSpPr>
            <p:cNvPr id="1064" name="Google Shape;1064;p20"/>
            <p:cNvSpPr/>
            <p:nvPr/>
          </p:nvSpPr>
          <p:spPr>
            <a:xfrm>
              <a:off x="-1" y="140340"/>
              <a:ext cx="7467600" cy="4513580"/>
            </a:xfrm>
            <a:custGeom>
              <a:avLst/>
              <a:gdLst/>
              <a:ahLst/>
              <a:cxnLst/>
              <a:rect l="l" t="t" r="r" b="b"/>
              <a:pathLst>
                <a:path w="7467600" h="4513580" extrusionOk="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a:ln>
              <a:noFill/>
            </a:ln>
          </p:spPr>
          <p:txBody>
            <a:bodyPr spcFirstLastPara="1" wrap="square" lIns="45713" tIns="45713" rIns="45713" bIns="45713" anchor="ctr" anchorCtr="0">
              <a:noAutofit/>
            </a:bodyPr>
            <a:lstStyle/>
            <a:p>
              <a:endParaRPr sz="700"/>
            </a:p>
          </p:txBody>
        </p:sp>
      </p:grpSp>
      <p:pic>
        <p:nvPicPr>
          <p:cNvPr id="4" name="simplescreenrecorder-2024-06-09_19.00.23">
            <a:hlinkClick r:id="" action="ppaction://media"/>
            <a:extLst>
              <a:ext uri="{FF2B5EF4-FFF2-40B4-BE49-F238E27FC236}">
                <a16:creationId xmlns:a16="http://schemas.microsoft.com/office/drawing/2014/main" id="{FA648893-2290-584C-01BE-A91FEDBD858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89194" y="362098"/>
            <a:ext cx="5453233" cy="355399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3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4"/>
          <p:cNvSpPr txBox="1"/>
          <p:nvPr/>
        </p:nvSpPr>
        <p:spPr>
          <a:xfrm>
            <a:off x="1149815" y="1479572"/>
            <a:ext cx="1832507" cy="299100"/>
          </a:xfrm>
          <a:prstGeom prst="rect">
            <a:avLst/>
          </a:prstGeom>
          <a:noFill/>
          <a:ln>
            <a:noFill/>
          </a:ln>
        </p:spPr>
        <p:txBody>
          <a:bodyPr spcFirstLastPara="1" wrap="square" lIns="91425" tIns="91425" rIns="91425" bIns="91425" anchor="ctr" anchorCtr="0">
            <a:noAutofit/>
          </a:bodyPr>
          <a:lstStyle/>
          <a:p>
            <a:pPr marL="0" marR="0" lvl="0" indent="0" algn="l" rtl="0">
              <a:lnSpc>
                <a:spcPct val="119989"/>
              </a:lnSpc>
              <a:spcBef>
                <a:spcPts val="0"/>
              </a:spcBef>
              <a:spcAft>
                <a:spcPts val="0"/>
              </a:spcAft>
              <a:buNone/>
            </a:pPr>
            <a:r>
              <a:rPr lang="en-US" sz="1600" dirty="0">
                <a:solidFill>
                  <a:srgbClr val="393A3F"/>
                </a:solidFill>
                <a:latin typeface="Anton"/>
                <a:ea typeface="Anton"/>
                <a:cs typeface="Anton"/>
                <a:sym typeface="Anton"/>
              </a:rPr>
              <a:t>Members &amp; assignment</a:t>
            </a:r>
            <a:endParaRPr lang="en-US" sz="1600" dirty="0"/>
          </a:p>
        </p:txBody>
      </p:sp>
      <p:sp>
        <p:nvSpPr>
          <p:cNvPr id="172" name="Google Shape;172;p14"/>
          <p:cNvSpPr txBox="1"/>
          <p:nvPr/>
        </p:nvSpPr>
        <p:spPr>
          <a:xfrm>
            <a:off x="1099104" y="2664295"/>
            <a:ext cx="2126255" cy="299100"/>
          </a:xfrm>
          <a:prstGeom prst="rect">
            <a:avLst/>
          </a:prstGeom>
          <a:noFill/>
          <a:ln>
            <a:noFill/>
          </a:ln>
        </p:spPr>
        <p:txBody>
          <a:bodyPr spcFirstLastPara="1" wrap="square" lIns="91425" tIns="91425" rIns="91425" bIns="91425" anchor="ctr" anchorCtr="0">
            <a:noAutofit/>
          </a:bodyPr>
          <a:lstStyle/>
          <a:p>
            <a:pPr marL="0" marR="0" lvl="0" indent="0" algn="l" rtl="0">
              <a:lnSpc>
                <a:spcPct val="119989"/>
              </a:lnSpc>
              <a:spcBef>
                <a:spcPts val="0"/>
              </a:spcBef>
              <a:spcAft>
                <a:spcPts val="0"/>
              </a:spcAft>
              <a:buNone/>
            </a:pPr>
            <a:r>
              <a:rPr lang="en-US" sz="1600" dirty="0">
                <a:solidFill>
                  <a:srgbClr val="393A3F"/>
                </a:solidFill>
                <a:latin typeface="Anton"/>
                <a:ea typeface="Anton"/>
                <a:cs typeface="Anton"/>
                <a:sym typeface="Anton"/>
              </a:rPr>
              <a:t>Problem statement</a:t>
            </a:r>
            <a:endParaRPr lang="en-US" sz="1600" dirty="0"/>
          </a:p>
        </p:txBody>
      </p:sp>
      <p:sp>
        <p:nvSpPr>
          <p:cNvPr id="174" name="Google Shape;174;p14"/>
          <p:cNvSpPr txBox="1"/>
          <p:nvPr/>
        </p:nvSpPr>
        <p:spPr>
          <a:xfrm>
            <a:off x="1115991" y="3849447"/>
            <a:ext cx="2003115" cy="299100"/>
          </a:xfrm>
          <a:prstGeom prst="rect">
            <a:avLst/>
          </a:prstGeom>
          <a:noFill/>
          <a:ln>
            <a:noFill/>
          </a:ln>
        </p:spPr>
        <p:txBody>
          <a:bodyPr spcFirstLastPara="1" wrap="square" lIns="91425" tIns="91425" rIns="91425" bIns="91425" anchor="ctr" anchorCtr="0">
            <a:noAutofit/>
          </a:bodyPr>
          <a:lstStyle/>
          <a:p>
            <a:pPr marL="0" marR="0" lvl="0" indent="0" algn="l" rtl="0">
              <a:lnSpc>
                <a:spcPct val="119989"/>
              </a:lnSpc>
              <a:spcBef>
                <a:spcPts val="0"/>
              </a:spcBef>
              <a:spcAft>
                <a:spcPts val="0"/>
              </a:spcAft>
              <a:buNone/>
            </a:pPr>
            <a:r>
              <a:rPr lang="en-US" sz="1600" dirty="0">
                <a:solidFill>
                  <a:srgbClr val="393A3F"/>
                </a:solidFill>
                <a:latin typeface="Anton"/>
                <a:ea typeface="Anton"/>
                <a:cs typeface="Anton"/>
                <a:sym typeface="Anton"/>
              </a:rPr>
              <a:t>Use case diagram</a:t>
            </a:r>
            <a:endParaRPr lang="en-US" sz="1600" dirty="0"/>
          </a:p>
        </p:txBody>
      </p:sp>
      <p:sp>
        <p:nvSpPr>
          <p:cNvPr id="176" name="Google Shape;176;p14"/>
          <p:cNvSpPr txBox="1"/>
          <p:nvPr/>
        </p:nvSpPr>
        <p:spPr>
          <a:xfrm>
            <a:off x="693361" y="404056"/>
            <a:ext cx="7723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dirty="0">
                <a:latin typeface="Fira Sans Medium"/>
                <a:ea typeface="Fira Sans Medium"/>
                <a:cs typeface="Fira Sans Medium"/>
                <a:sym typeface="Fira Sans Medium"/>
              </a:rPr>
              <a:t>TABLE OF CONTENTS</a:t>
            </a:r>
            <a:endParaRPr sz="2800" dirty="0">
              <a:latin typeface="Fira Sans Medium"/>
              <a:ea typeface="Fira Sans Medium"/>
              <a:cs typeface="Fira Sans Medium"/>
              <a:sym typeface="Fira Sans Medium"/>
            </a:endParaRPr>
          </a:p>
        </p:txBody>
      </p:sp>
      <p:sp>
        <p:nvSpPr>
          <p:cNvPr id="179" name="Google Shape;179;p14"/>
          <p:cNvSpPr txBox="1"/>
          <p:nvPr/>
        </p:nvSpPr>
        <p:spPr>
          <a:xfrm>
            <a:off x="6055061" y="1608530"/>
            <a:ext cx="1807593" cy="299100"/>
          </a:xfrm>
          <a:prstGeom prst="rect">
            <a:avLst/>
          </a:prstGeom>
          <a:noFill/>
          <a:ln>
            <a:noFill/>
          </a:ln>
        </p:spPr>
        <p:txBody>
          <a:bodyPr spcFirstLastPara="1" wrap="square" lIns="91425" tIns="91425" rIns="91425" bIns="91425" anchor="ctr" anchorCtr="0">
            <a:noAutofit/>
          </a:bodyPr>
          <a:lstStyle/>
          <a:p>
            <a:pPr marL="0" marR="0" lvl="0" indent="0" algn="r" rtl="0">
              <a:lnSpc>
                <a:spcPct val="119989"/>
              </a:lnSpc>
              <a:spcBef>
                <a:spcPts val="0"/>
              </a:spcBef>
              <a:spcAft>
                <a:spcPts val="0"/>
              </a:spcAft>
              <a:buNone/>
            </a:pPr>
            <a:r>
              <a:rPr lang="en-US" sz="1600" dirty="0">
                <a:solidFill>
                  <a:srgbClr val="393A3F"/>
                </a:solidFill>
                <a:latin typeface="Anton"/>
                <a:ea typeface="Anton"/>
                <a:cs typeface="Anton"/>
                <a:sym typeface="Anton"/>
              </a:rPr>
              <a:t>General class diagram</a:t>
            </a:r>
            <a:endParaRPr lang="en-US" sz="1600" dirty="0"/>
          </a:p>
        </p:txBody>
      </p:sp>
      <p:sp>
        <p:nvSpPr>
          <p:cNvPr id="181" name="Google Shape;181;p14"/>
          <p:cNvSpPr txBox="1"/>
          <p:nvPr/>
        </p:nvSpPr>
        <p:spPr>
          <a:xfrm>
            <a:off x="6187782" y="3933543"/>
            <a:ext cx="1636800" cy="299100"/>
          </a:xfrm>
          <a:prstGeom prst="rect">
            <a:avLst/>
          </a:prstGeom>
          <a:noFill/>
          <a:ln>
            <a:noFill/>
          </a:ln>
        </p:spPr>
        <p:txBody>
          <a:bodyPr spcFirstLastPara="1" wrap="square" lIns="91425" tIns="91425" rIns="91425" bIns="91425" anchor="ctr" anchorCtr="0">
            <a:noAutofit/>
          </a:bodyPr>
          <a:lstStyle/>
          <a:p>
            <a:pPr algn="r"/>
            <a:r>
              <a:rPr lang="en-US" sz="1600" dirty="0">
                <a:solidFill>
                  <a:srgbClr val="393A3F"/>
                </a:solidFill>
                <a:latin typeface="Anton"/>
                <a:ea typeface="Anton"/>
                <a:cs typeface="Anton"/>
                <a:sym typeface="Anton"/>
              </a:rPr>
              <a:t>Explanation of OOP techniques</a:t>
            </a:r>
            <a:endParaRPr lang="en-US" sz="1600" dirty="0"/>
          </a:p>
          <a:p>
            <a:pPr marL="0" lvl="0" indent="0" algn="r" rtl="0">
              <a:spcBef>
                <a:spcPts val="0"/>
              </a:spcBef>
              <a:spcAft>
                <a:spcPts val="0"/>
              </a:spcAft>
              <a:buNone/>
            </a:pPr>
            <a:endParaRPr sz="1500" dirty="0">
              <a:latin typeface="Fira Sans Medium"/>
              <a:ea typeface="Fira Sans Medium"/>
              <a:cs typeface="Fira Sans Medium"/>
              <a:sym typeface="Fira Sans Medium"/>
            </a:endParaRPr>
          </a:p>
        </p:txBody>
      </p:sp>
      <p:grpSp>
        <p:nvGrpSpPr>
          <p:cNvPr id="183" name="Google Shape;183;p14"/>
          <p:cNvGrpSpPr/>
          <p:nvPr/>
        </p:nvGrpSpPr>
        <p:grpSpPr>
          <a:xfrm>
            <a:off x="406645" y="1322911"/>
            <a:ext cx="630131" cy="630131"/>
            <a:chOff x="6323089" y="1361318"/>
            <a:chExt cx="630131" cy="630131"/>
          </a:xfrm>
        </p:grpSpPr>
        <p:sp>
          <p:nvSpPr>
            <p:cNvPr id="184" name="Google Shape;184;p14"/>
            <p:cNvSpPr/>
            <p:nvPr/>
          </p:nvSpPr>
          <p:spPr>
            <a:xfrm>
              <a:off x="6332385" y="1406385"/>
              <a:ext cx="612392" cy="539652"/>
            </a:xfrm>
            <a:custGeom>
              <a:avLst/>
              <a:gdLst/>
              <a:ahLst/>
              <a:cxnLst/>
              <a:rect l="l" t="t" r="r" b="b"/>
              <a:pathLst>
                <a:path w="22992" h="20261" extrusionOk="0">
                  <a:moveTo>
                    <a:pt x="11488" y="0"/>
                  </a:moveTo>
                  <a:cubicBezTo>
                    <a:pt x="7517" y="0"/>
                    <a:pt x="3747" y="2363"/>
                    <a:pt x="2122" y="6258"/>
                  </a:cubicBezTo>
                  <a:cubicBezTo>
                    <a:pt x="0" y="11420"/>
                    <a:pt x="2439" y="17342"/>
                    <a:pt x="7601" y="19495"/>
                  </a:cubicBezTo>
                  <a:cubicBezTo>
                    <a:pt x="8872" y="20014"/>
                    <a:pt x="10186" y="20261"/>
                    <a:pt x="11478" y="20261"/>
                  </a:cubicBezTo>
                  <a:cubicBezTo>
                    <a:pt x="15465" y="20261"/>
                    <a:pt x="19236" y="17915"/>
                    <a:pt x="20838" y="14017"/>
                  </a:cubicBezTo>
                  <a:cubicBezTo>
                    <a:pt x="22992" y="8823"/>
                    <a:pt x="20522" y="2901"/>
                    <a:pt x="15360" y="779"/>
                  </a:cubicBezTo>
                  <a:cubicBezTo>
                    <a:pt x="14093" y="250"/>
                    <a:pt x="12780" y="0"/>
                    <a:pt x="11488"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a:off x="6474935" y="1526642"/>
              <a:ext cx="326465" cy="299484"/>
            </a:xfrm>
            <a:custGeom>
              <a:avLst/>
              <a:gdLst/>
              <a:ahLst/>
              <a:cxnLst/>
              <a:rect l="l" t="t" r="r" b="b"/>
              <a:pathLst>
                <a:path w="12257" h="11244" extrusionOk="0">
                  <a:moveTo>
                    <a:pt x="3896" y="1838"/>
                  </a:moveTo>
                  <a:cubicBezTo>
                    <a:pt x="4371" y="1838"/>
                    <a:pt x="4782" y="1964"/>
                    <a:pt x="5099" y="2186"/>
                  </a:cubicBezTo>
                  <a:lnTo>
                    <a:pt x="5099" y="3136"/>
                  </a:lnTo>
                  <a:cubicBezTo>
                    <a:pt x="4972" y="3294"/>
                    <a:pt x="4909" y="3484"/>
                    <a:pt x="4909" y="3674"/>
                  </a:cubicBezTo>
                  <a:lnTo>
                    <a:pt x="4909" y="4498"/>
                  </a:lnTo>
                  <a:cubicBezTo>
                    <a:pt x="4909" y="4561"/>
                    <a:pt x="4909" y="4625"/>
                    <a:pt x="4941" y="4688"/>
                  </a:cubicBezTo>
                  <a:cubicBezTo>
                    <a:pt x="4941" y="4688"/>
                    <a:pt x="4941" y="4720"/>
                    <a:pt x="4941" y="4751"/>
                  </a:cubicBezTo>
                  <a:cubicBezTo>
                    <a:pt x="4972" y="4783"/>
                    <a:pt x="4972" y="4815"/>
                    <a:pt x="4972" y="4846"/>
                  </a:cubicBezTo>
                  <a:cubicBezTo>
                    <a:pt x="5036" y="4941"/>
                    <a:pt x="5099" y="5036"/>
                    <a:pt x="5226" y="5131"/>
                  </a:cubicBezTo>
                  <a:cubicBezTo>
                    <a:pt x="5226" y="5195"/>
                    <a:pt x="5226" y="5226"/>
                    <a:pt x="5257" y="5290"/>
                  </a:cubicBezTo>
                  <a:lnTo>
                    <a:pt x="5257" y="5321"/>
                  </a:lnTo>
                  <a:cubicBezTo>
                    <a:pt x="5289" y="5353"/>
                    <a:pt x="5289" y="5353"/>
                    <a:pt x="5289" y="5353"/>
                  </a:cubicBezTo>
                  <a:cubicBezTo>
                    <a:pt x="5289" y="5385"/>
                    <a:pt x="5289" y="5385"/>
                    <a:pt x="5289" y="5416"/>
                  </a:cubicBezTo>
                  <a:cubicBezTo>
                    <a:pt x="5321" y="5448"/>
                    <a:pt x="5321" y="5480"/>
                    <a:pt x="5352" y="5543"/>
                  </a:cubicBezTo>
                  <a:cubicBezTo>
                    <a:pt x="5352" y="5543"/>
                    <a:pt x="5352" y="5575"/>
                    <a:pt x="5352" y="5575"/>
                  </a:cubicBezTo>
                  <a:cubicBezTo>
                    <a:pt x="5384" y="5638"/>
                    <a:pt x="5384" y="5670"/>
                    <a:pt x="5416" y="5701"/>
                  </a:cubicBezTo>
                  <a:cubicBezTo>
                    <a:pt x="5416" y="5701"/>
                    <a:pt x="5416" y="5733"/>
                    <a:pt x="5416" y="5733"/>
                  </a:cubicBezTo>
                  <a:lnTo>
                    <a:pt x="5447" y="5765"/>
                  </a:lnTo>
                  <a:cubicBezTo>
                    <a:pt x="5447" y="5765"/>
                    <a:pt x="5447" y="5796"/>
                    <a:pt x="5447" y="5796"/>
                  </a:cubicBezTo>
                  <a:cubicBezTo>
                    <a:pt x="5479" y="5828"/>
                    <a:pt x="5479" y="5891"/>
                    <a:pt x="5511" y="5923"/>
                  </a:cubicBezTo>
                  <a:cubicBezTo>
                    <a:pt x="5511" y="5923"/>
                    <a:pt x="5511" y="5923"/>
                    <a:pt x="5511" y="5955"/>
                  </a:cubicBezTo>
                  <a:cubicBezTo>
                    <a:pt x="5542" y="5955"/>
                    <a:pt x="5542" y="5986"/>
                    <a:pt x="5574" y="6018"/>
                  </a:cubicBezTo>
                  <a:cubicBezTo>
                    <a:pt x="5574" y="6050"/>
                    <a:pt x="5606" y="6113"/>
                    <a:pt x="5637" y="6145"/>
                  </a:cubicBezTo>
                  <a:cubicBezTo>
                    <a:pt x="5637" y="6145"/>
                    <a:pt x="5637" y="6176"/>
                    <a:pt x="5669" y="6208"/>
                  </a:cubicBezTo>
                  <a:cubicBezTo>
                    <a:pt x="5701" y="6240"/>
                    <a:pt x="5732" y="6303"/>
                    <a:pt x="5732" y="6335"/>
                  </a:cubicBezTo>
                  <a:cubicBezTo>
                    <a:pt x="5732" y="6335"/>
                    <a:pt x="5764" y="6366"/>
                    <a:pt x="5764" y="6366"/>
                  </a:cubicBezTo>
                  <a:cubicBezTo>
                    <a:pt x="5796" y="6430"/>
                    <a:pt x="5859" y="6493"/>
                    <a:pt x="5891" y="6556"/>
                  </a:cubicBezTo>
                  <a:lnTo>
                    <a:pt x="5922" y="6588"/>
                  </a:lnTo>
                  <a:lnTo>
                    <a:pt x="5922" y="7285"/>
                  </a:lnTo>
                  <a:cubicBezTo>
                    <a:pt x="5922" y="7475"/>
                    <a:pt x="5827" y="7665"/>
                    <a:pt x="5637" y="7760"/>
                  </a:cubicBezTo>
                  <a:lnTo>
                    <a:pt x="5099" y="8045"/>
                  </a:lnTo>
                  <a:lnTo>
                    <a:pt x="5004" y="8045"/>
                  </a:lnTo>
                  <a:lnTo>
                    <a:pt x="4972" y="8108"/>
                  </a:lnTo>
                  <a:lnTo>
                    <a:pt x="3832" y="8742"/>
                  </a:lnTo>
                  <a:cubicBezTo>
                    <a:pt x="3230" y="9090"/>
                    <a:pt x="2850" y="9692"/>
                    <a:pt x="2850" y="10357"/>
                  </a:cubicBezTo>
                  <a:lnTo>
                    <a:pt x="2850" y="10832"/>
                  </a:lnTo>
                  <a:lnTo>
                    <a:pt x="412" y="10832"/>
                  </a:lnTo>
                  <a:lnTo>
                    <a:pt x="412" y="10452"/>
                  </a:lnTo>
                  <a:cubicBezTo>
                    <a:pt x="412" y="10008"/>
                    <a:pt x="665" y="9597"/>
                    <a:pt x="1045" y="9375"/>
                  </a:cubicBezTo>
                  <a:lnTo>
                    <a:pt x="2407" y="8520"/>
                  </a:lnTo>
                  <a:cubicBezTo>
                    <a:pt x="2692" y="8393"/>
                    <a:pt x="2850" y="8108"/>
                    <a:pt x="2850" y="7791"/>
                  </a:cubicBezTo>
                  <a:lnTo>
                    <a:pt x="2850" y="7063"/>
                  </a:lnTo>
                  <a:lnTo>
                    <a:pt x="2787" y="7000"/>
                  </a:lnTo>
                  <a:cubicBezTo>
                    <a:pt x="2787" y="7000"/>
                    <a:pt x="2249" y="6493"/>
                    <a:pt x="2090" y="5796"/>
                  </a:cubicBezTo>
                  <a:lnTo>
                    <a:pt x="2059" y="5701"/>
                  </a:lnTo>
                  <a:lnTo>
                    <a:pt x="1995" y="5670"/>
                  </a:lnTo>
                  <a:cubicBezTo>
                    <a:pt x="1900" y="5606"/>
                    <a:pt x="1837" y="5511"/>
                    <a:pt x="1837" y="5385"/>
                  </a:cubicBezTo>
                  <a:lnTo>
                    <a:pt x="1837" y="4688"/>
                  </a:lnTo>
                  <a:cubicBezTo>
                    <a:pt x="1837" y="4593"/>
                    <a:pt x="1900" y="4530"/>
                    <a:pt x="1995" y="4435"/>
                  </a:cubicBezTo>
                  <a:lnTo>
                    <a:pt x="2059" y="4371"/>
                  </a:lnTo>
                  <a:lnTo>
                    <a:pt x="2059" y="3294"/>
                  </a:lnTo>
                  <a:cubicBezTo>
                    <a:pt x="2059" y="3231"/>
                    <a:pt x="2154" y="1838"/>
                    <a:pt x="3896" y="1838"/>
                  </a:cubicBezTo>
                  <a:close/>
                  <a:moveTo>
                    <a:pt x="7569" y="413"/>
                  </a:moveTo>
                  <a:cubicBezTo>
                    <a:pt x="8361" y="413"/>
                    <a:pt x="8931" y="634"/>
                    <a:pt x="9279" y="1014"/>
                  </a:cubicBezTo>
                  <a:cubicBezTo>
                    <a:pt x="9659" y="1458"/>
                    <a:pt x="9596" y="2028"/>
                    <a:pt x="9596" y="2028"/>
                  </a:cubicBezTo>
                  <a:lnTo>
                    <a:pt x="9596" y="3326"/>
                  </a:lnTo>
                  <a:lnTo>
                    <a:pt x="9659" y="3389"/>
                  </a:lnTo>
                  <a:cubicBezTo>
                    <a:pt x="9754" y="3484"/>
                    <a:pt x="9818" y="3579"/>
                    <a:pt x="9818" y="3706"/>
                  </a:cubicBezTo>
                  <a:lnTo>
                    <a:pt x="9818" y="4530"/>
                  </a:lnTo>
                  <a:cubicBezTo>
                    <a:pt x="9818" y="4688"/>
                    <a:pt x="9691" y="4846"/>
                    <a:pt x="9533" y="4910"/>
                  </a:cubicBezTo>
                  <a:lnTo>
                    <a:pt x="9406" y="4941"/>
                  </a:lnTo>
                  <a:lnTo>
                    <a:pt x="9374" y="5036"/>
                  </a:lnTo>
                  <a:cubicBezTo>
                    <a:pt x="9248" y="5448"/>
                    <a:pt x="9058" y="5860"/>
                    <a:pt x="8804" y="6208"/>
                  </a:cubicBezTo>
                  <a:cubicBezTo>
                    <a:pt x="8741" y="6303"/>
                    <a:pt x="8678" y="6366"/>
                    <a:pt x="8646" y="6430"/>
                  </a:cubicBezTo>
                  <a:lnTo>
                    <a:pt x="8583" y="6493"/>
                  </a:lnTo>
                  <a:lnTo>
                    <a:pt x="8583" y="7316"/>
                  </a:lnTo>
                  <a:cubicBezTo>
                    <a:pt x="8583" y="7696"/>
                    <a:pt x="8773" y="8013"/>
                    <a:pt x="9121" y="8171"/>
                  </a:cubicBezTo>
                  <a:lnTo>
                    <a:pt x="11053" y="9153"/>
                  </a:lnTo>
                  <a:cubicBezTo>
                    <a:pt x="11559" y="9407"/>
                    <a:pt x="11844" y="9882"/>
                    <a:pt x="11844" y="10420"/>
                  </a:cubicBezTo>
                  <a:lnTo>
                    <a:pt x="11844" y="10832"/>
                  </a:lnTo>
                  <a:lnTo>
                    <a:pt x="3262" y="10832"/>
                  </a:lnTo>
                  <a:lnTo>
                    <a:pt x="3262" y="10388"/>
                  </a:lnTo>
                  <a:cubicBezTo>
                    <a:pt x="3262" y="9850"/>
                    <a:pt x="3547" y="9375"/>
                    <a:pt x="4022" y="9122"/>
                  </a:cubicBezTo>
                  <a:lnTo>
                    <a:pt x="5859" y="8108"/>
                  </a:lnTo>
                  <a:cubicBezTo>
                    <a:pt x="6144" y="7950"/>
                    <a:pt x="6334" y="7633"/>
                    <a:pt x="6334" y="7285"/>
                  </a:cubicBezTo>
                  <a:lnTo>
                    <a:pt x="6334" y="6461"/>
                  </a:lnTo>
                  <a:lnTo>
                    <a:pt x="6302" y="6430"/>
                  </a:lnTo>
                  <a:lnTo>
                    <a:pt x="6302" y="6398"/>
                  </a:lnTo>
                  <a:cubicBezTo>
                    <a:pt x="6302" y="6398"/>
                    <a:pt x="6271" y="6398"/>
                    <a:pt x="6271" y="6366"/>
                  </a:cubicBezTo>
                  <a:lnTo>
                    <a:pt x="6239" y="6366"/>
                  </a:lnTo>
                  <a:cubicBezTo>
                    <a:pt x="6239" y="6335"/>
                    <a:pt x="6239" y="6335"/>
                    <a:pt x="6207" y="6303"/>
                  </a:cubicBezTo>
                  <a:cubicBezTo>
                    <a:pt x="6176" y="6271"/>
                    <a:pt x="6144" y="6208"/>
                    <a:pt x="6112" y="6145"/>
                  </a:cubicBezTo>
                  <a:cubicBezTo>
                    <a:pt x="6081" y="6113"/>
                    <a:pt x="6049" y="6081"/>
                    <a:pt x="6049" y="6050"/>
                  </a:cubicBezTo>
                  <a:lnTo>
                    <a:pt x="6017" y="6050"/>
                  </a:lnTo>
                  <a:cubicBezTo>
                    <a:pt x="5986" y="5955"/>
                    <a:pt x="5922" y="5860"/>
                    <a:pt x="5891" y="5765"/>
                  </a:cubicBezTo>
                  <a:cubicBezTo>
                    <a:pt x="5859" y="5733"/>
                    <a:pt x="5827" y="5670"/>
                    <a:pt x="5796" y="5606"/>
                  </a:cubicBezTo>
                  <a:lnTo>
                    <a:pt x="5796" y="5575"/>
                  </a:lnTo>
                  <a:cubicBezTo>
                    <a:pt x="5796" y="5575"/>
                    <a:pt x="5764" y="5543"/>
                    <a:pt x="5764" y="5511"/>
                  </a:cubicBezTo>
                  <a:cubicBezTo>
                    <a:pt x="5764" y="5511"/>
                    <a:pt x="5764" y="5480"/>
                    <a:pt x="5764" y="5480"/>
                  </a:cubicBezTo>
                  <a:cubicBezTo>
                    <a:pt x="5732" y="5448"/>
                    <a:pt x="5732" y="5416"/>
                    <a:pt x="5701" y="5385"/>
                  </a:cubicBezTo>
                  <a:cubicBezTo>
                    <a:pt x="5701" y="5353"/>
                    <a:pt x="5669" y="5290"/>
                    <a:pt x="5669" y="5226"/>
                  </a:cubicBezTo>
                  <a:lnTo>
                    <a:pt x="5637" y="5195"/>
                  </a:lnTo>
                  <a:cubicBezTo>
                    <a:pt x="5637" y="5163"/>
                    <a:pt x="5637" y="5163"/>
                    <a:pt x="5637" y="5163"/>
                  </a:cubicBezTo>
                  <a:cubicBezTo>
                    <a:pt x="5637" y="5100"/>
                    <a:pt x="5606" y="5036"/>
                    <a:pt x="5606" y="4973"/>
                  </a:cubicBezTo>
                  <a:lnTo>
                    <a:pt x="5574" y="4910"/>
                  </a:lnTo>
                  <a:lnTo>
                    <a:pt x="5511" y="4846"/>
                  </a:lnTo>
                  <a:cubicBezTo>
                    <a:pt x="5384" y="4783"/>
                    <a:pt x="5321" y="4656"/>
                    <a:pt x="5321" y="4498"/>
                  </a:cubicBezTo>
                  <a:lnTo>
                    <a:pt x="5321" y="3706"/>
                  </a:lnTo>
                  <a:cubicBezTo>
                    <a:pt x="5321" y="3579"/>
                    <a:pt x="5352" y="3484"/>
                    <a:pt x="5447" y="3389"/>
                  </a:cubicBezTo>
                  <a:lnTo>
                    <a:pt x="5511" y="3326"/>
                  </a:lnTo>
                  <a:lnTo>
                    <a:pt x="5511" y="1996"/>
                  </a:lnTo>
                  <a:cubicBezTo>
                    <a:pt x="5511" y="1838"/>
                    <a:pt x="5511" y="1394"/>
                    <a:pt x="5827" y="1014"/>
                  </a:cubicBezTo>
                  <a:cubicBezTo>
                    <a:pt x="6176" y="634"/>
                    <a:pt x="6746" y="413"/>
                    <a:pt x="7569" y="413"/>
                  </a:cubicBezTo>
                  <a:close/>
                  <a:moveTo>
                    <a:pt x="7569" y="1"/>
                  </a:moveTo>
                  <a:cubicBezTo>
                    <a:pt x="6651" y="1"/>
                    <a:pt x="5954" y="254"/>
                    <a:pt x="5542" y="729"/>
                  </a:cubicBezTo>
                  <a:cubicBezTo>
                    <a:pt x="5257" y="1046"/>
                    <a:pt x="5131" y="1426"/>
                    <a:pt x="5131" y="1711"/>
                  </a:cubicBezTo>
                  <a:cubicBezTo>
                    <a:pt x="4782" y="1521"/>
                    <a:pt x="4339" y="1426"/>
                    <a:pt x="3896" y="1426"/>
                  </a:cubicBezTo>
                  <a:cubicBezTo>
                    <a:pt x="1774" y="1426"/>
                    <a:pt x="1647" y="3231"/>
                    <a:pt x="1647" y="3263"/>
                  </a:cubicBezTo>
                  <a:lnTo>
                    <a:pt x="1647" y="4213"/>
                  </a:lnTo>
                  <a:cubicBezTo>
                    <a:pt x="1520" y="4340"/>
                    <a:pt x="1425" y="4530"/>
                    <a:pt x="1425" y="4688"/>
                  </a:cubicBezTo>
                  <a:lnTo>
                    <a:pt x="1425" y="5385"/>
                  </a:lnTo>
                  <a:cubicBezTo>
                    <a:pt x="1425" y="5606"/>
                    <a:pt x="1520" y="5828"/>
                    <a:pt x="1710" y="5955"/>
                  </a:cubicBezTo>
                  <a:cubicBezTo>
                    <a:pt x="1869" y="6588"/>
                    <a:pt x="2280" y="7063"/>
                    <a:pt x="2439" y="7253"/>
                  </a:cubicBezTo>
                  <a:lnTo>
                    <a:pt x="2439" y="7791"/>
                  </a:lnTo>
                  <a:cubicBezTo>
                    <a:pt x="2439" y="7950"/>
                    <a:pt x="2344" y="8108"/>
                    <a:pt x="2217" y="8203"/>
                  </a:cubicBezTo>
                  <a:lnTo>
                    <a:pt x="855" y="9027"/>
                  </a:lnTo>
                  <a:cubicBezTo>
                    <a:pt x="317" y="9312"/>
                    <a:pt x="0" y="9882"/>
                    <a:pt x="0" y="10452"/>
                  </a:cubicBezTo>
                  <a:lnTo>
                    <a:pt x="0" y="11243"/>
                  </a:lnTo>
                  <a:lnTo>
                    <a:pt x="12256" y="11243"/>
                  </a:lnTo>
                  <a:lnTo>
                    <a:pt x="12256" y="10420"/>
                  </a:lnTo>
                  <a:cubicBezTo>
                    <a:pt x="12256" y="9723"/>
                    <a:pt x="11876" y="9090"/>
                    <a:pt x="11243" y="8773"/>
                  </a:cubicBezTo>
                  <a:lnTo>
                    <a:pt x="9279" y="7791"/>
                  </a:lnTo>
                  <a:cubicBezTo>
                    <a:pt x="9121" y="7696"/>
                    <a:pt x="8994" y="7506"/>
                    <a:pt x="8994" y="7316"/>
                  </a:cubicBezTo>
                  <a:lnTo>
                    <a:pt x="8994" y="6620"/>
                  </a:lnTo>
                  <a:cubicBezTo>
                    <a:pt x="9058" y="6556"/>
                    <a:pt x="9089" y="6493"/>
                    <a:pt x="9153" y="6430"/>
                  </a:cubicBezTo>
                  <a:cubicBezTo>
                    <a:pt x="9406" y="6081"/>
                    <a:pt x="9596" y="5670"/>
                    <a:pt x="9754" y="5226"/>
                  </a:cubicBezTo>
                  <a:cubicBezTo>
                    <a:pt x="10039" y="5100"/>
                    <a:pt x="10229" y="4815"/>
                    <a:pt x="10229" y="4498"/>
                  </a:cubicBezTo>
                  <a:lnTo>
                    <a:pt x="10229" y="3674"/>
                  </a:lnTo>
                  <a:cubicBezTo>
                    <a:pt x="10229" y="3484"/>
                    <a:pt x="10134" y="3294"/>
                    <a:pt x="10008" y="3136"/>
                  </a:cubicBezTo>
                  <a:lnTo>
                    <a:pt x="10008" y="2059"/>
                  </a:lnTo>
                  <a:cubicBezTo>
                    <a:pt x="10039" y="1964"/>
                    <a:pt x="10071" y="1268"/>
                    <a:pt x="9596" y="729"/>
                  </a:cubicBezTo>
                  <a:cubicBezTo>
                    <a:pt x="9153" y="254"/>
                    <a:pt x="8488" y="1"/>
                    <a:pt x="75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a:off x="6533133" y="1361318"/>
              <a:ext cx="420087" cy="535656"/>
            </a:xfrm>
            <a:custGeom>
              <a:avLst/>
              <a:gdLst/>
              <a:ahLst/>
              <a:cxnLst/>
              <a:rect l="l" t="t" r="r" b="b"/>
              <a:pathLst>
                <a:path w="15772" h="20111" fill="none" extrusionOk="0">
                  <a:moveTo>
                    <a:pt x="12383" y="20111"/>
                  </a:moveTo>
                  <a:cubicBezTo>
                    <a:pt x="14473" y="17989"/>
                    <a:pt x="15772" y="15044"/>
                    <a:pt x="15772" y="11813"/>
                  </a:cubicBezTo>
                  <a:cubicBezTo>
                    <a:pt x="15772" y="5289"/>
                    <a:pt x="10483" y="1"/>
                    <a:pt x="3959" y="1"/>
                  </a:cubicBezTo>
                  <a:cubicBezTo>
                    <a:pt x="2566" y="1"/>
                    <a:pt x="1235" y="254"/>
                    <a:pt x="0" y="69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6323089" y="1446524"/>
              <a:ext cx="315518" cy="544925"/>
            </a:xfrm>
            <a:custGeom>
              <a:avLst/>
              <a:gdLst/>
              <a:ahLst/>
              <a:cxnLst/>
              <a:rect l="l" t="t" r="r" b="b"/>
              <a:pathLst>
                <a:path w="11846" h="20459" fill="none" extrusionOk="0">
                  <a:moveTo>
                    <a:pt x="3738" y="0"/>
                  </a:moveTo>
                  <a:cubicBezTo>
                    <a:pt x="1458" y="2154"/>
                    <a:pt x="1" y="5226"/>
                    <a:pt x="1" y="8614"/>
                  </a:cubicBezTo>
                  <a:cubicBezTo>
                    <a:pt x="1" y="15138"/>
                    <a:pt x="5321" y="20458"/>
                    <a:pt x="11845" y="2045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4"/>
          <p:cNvGrpSpPr/>
          <p:nvPr/>
        </p:nvGrpSpPr>
        <p:grpSpPr>
          <a:xfrm>
            <a:off x="7944903" y="3637093"/>
            <a:ext cx="630131" cy="630131"/>
            <a:chOff x="6323089" y="3637093"/>
            <a:chExt cx="630131" cy="630131"/>
          </a:xfrm>
        </p:grpSpPr>
        <p:sp>
          <p:nvSpPr>
            <p:cNvPr id="189" name="Google Shape;189;p14"/>
            <p:cNvSpPr/>
            <p:nvPr/>
          </p:nvSpPr>
          <p:spPr>
            <a:xfrm>
              <a:off x="6368635" y="3682639"/>
              <a:ext cx="539039" cy="539012"/>
            </a:xfrm>
            <a:custGeom>
              <a:avLst/>
              <a:gdLst/>
              <a:ahLst/>
              <a:cxnLst/>
              <a:rect l="l" t="t" r="r" b="b"/>
              <a:pathLst>
                <a:path w="20238" h="20237" extrusionOk="0">
                  <a:moveTo>
                    <a:pt x="10135" y="1"/>
                  </a:moveTo>
                  <a:cubicBezTo>
                    <a:pt x="4530" y="1"/>
                    <a:pt x="1" y="4529"/>
                    <a:pt x="1" y="10103"/>
                  </a:cubicBezTo>
                  <a:cubicBezTo>
                    <a:pt x="1" y="15708"/>
                    <a:pt x="4530" y="20237"/>
                    <a:pt x="10135" y="20237"/>
                  </a:cubicBezTo>
                  <a:cubicBezTo>
                    <a:pt x="15709" y="20237"/>
                    <a:pt x="20237" y="15708"/>
                    <a:pt x="20237" y="10103"/>
                  </a:cubicBezTo>
                  <a:cubicBezTo>
                    <a:pt x="20237" y="4529"/>
                    <a:pt x="15709" y="1"/>
                    <a:pt x="10135"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a:off x="6504447" y="3817598"/>
              <a:ext cx="124013" cy="124865"/>
            </a:xfrm>
            <a:custGeom>
              <a:avLst/>
              <a:gdLst/>
              <a:ahLst/>
              <a:cxnLst/>
              <a:rect l="l" t="t" r="r" b="b"/>
              <a:pathLst>
                <a:path w="4656" h="4688" extrusionOk="0">
                  <a:moveTo>
                    <a:pt x="4054" y="381"/>
                  </a:moveTo>
                  <a:cubicBezTo>
                    <a:pt x="4213" y="381"/>
                    <a:pt x="4308" y="476"/>
                    <a:pt x="4308" y="602"/>
                  </a:cubicBezTo>
                  <a:lnTo>
                    <a:pt x="4308" y="4086"/>
                  </a:lnTo>
                  <a:cubicBezTo>
                    <a:pt x="4308" y="4213"/>
                    <a:pt x="4213" y="4339"/>
                    <a:pt x="4054" y="4339"/>
                  </a:cubicBezTo>
                  <a:lnTo>
                    <a:pt x="602" y="4339"/>
                  </a:lnTo>
                  <a:cubicBezTo>
                    <a:pt x="444" y="4339"/>
                    <a:pt x="349" y="4213"/>
                    <a:pt x="349" y="4086"/>
                  </a:cubicBezTo>
                  <a:lnTo>
                    <a:pt x="349" y="602"/>
                  </a:lnTo>
                  <a:cubicBezTo>
                    <a:pt x="349" y="476"/>
                    <a:pt x="444" y="381"/>
                    <a:pt x="602" y="381"/>
                  </a:cubicBezTo>
                  <a:close/>
                  <a:moveTo>
                    <a:pt x="602" y="1"/>
                  </a:moveTo>
                  <a:cubicBezTo>
                    <a:pt x="254" y="1"/>
                    <a:pt x="1" y="286"/>
                    <a:pt x="1" y="602"/>
                  </a:cubicBezTo>
                  <a:lnTo>
                    <a:pt x="1" y="4086"/>
                  </a:lnTo>
                  <a:cubicBezTo>
                    <a:pt x="1" y="4403"/>
                    <a:pt x="254" y="4688"/>
                    <a:pt x="602" y="4688"/>
                  </a:cubicBezTo>
                  <a:lnTo>
                    <a:pt x="4054" y="4688"/>
                  </a:lnTo>
                  <a:cubicBezTo>
                    <a:pt x="4403" y="4688"/>
                    <a:pt x="4656" y="4403"/>
                    <a:pt x="4656" y="4086"/>
                  </a:cubicBezTo>
                  <a:lnTo>
                    <a:pt x="4656" y="602"/>
                  </a:lnTo>
                  <a:cubicBezTo>
                    <a:pt x="4656" y="286"/>
                    <a:pt x="4403" y="1"/>
                    <a:pt x="40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a:off x="6647850" y="3817598"/>
              <a:ext cx="124865" cy="124865"/>
            </a:xfrm>
            <a:custGeom>
              <a:avLst/>
              <a:gdLst/>
              <a:ahLst/>
              <a:cxnLst/>
              <a:rect l="l" t="t" r="r" b="b"/>
              <a:pathLst>
                <a:path w="4688" h="4688" extrusionOk="0">
                  <a:moveTo>
                    <a:pt x="4086" y="381"/>
                  </a:moveTo>
                  <a:cubicBezTo>
                    <a:pt x="4212" y="381"/>
                    <a:pt x="4307" y="476"/>
                    <a:pt x="4307" y="602"/>
                  </a:cubicBezTo>
                  <a:lnTo>
                    <a:pt x="4307" y="4086"/>
                  </a:lnTo>
                  <a:cubicBezTo>
                    <a:pt x="4307" y="4213"/>
                    <a:pt x="4212" y="4339"/>
                    <a:pt x="4086" y="4339"/>
                  </a:cubicBezTo>
                  <a:lnTo>
                    <a:pt x="602" y="4339"/>
                  </a:lnTo>
                  <a:cubicBezTo>
                    <a:pt x="475" y="4339"/>
                    <a:pt x="349" y="4213"/>
                    <a:pt x="349" y="4086"/>
                  </a:cubicBezTo>
                  <a:lnTo>
                    <a:pt x="349" y="602"/>
                  </a:lnTo>
                  <a:cubicBezTo>
                    <a:pt x="349" y="476"/>
                    <a:pt x="475" y="381"/>
                    <a:pt x="602" y="381"/>
                  </a:cubicBezTo>
                  <a:close/>
                  <a:moveTo>
                    <a:pt x="602" y="1"/>
                  </a:moveTo>
                  <a:cubicBezTo>
                    <a:pt x="254" y="1"/>
                    <a:pt x="0" y="286"/>
                    <a:pt x="0" y="602"/>
                  </a:cubicBezTo>
                  <a:lnTo>
                    <a:pt x="0" y="4086"/>
                  </a:lnTo>
                  <a:cubicBezTo>
                    <a:pt x="0" y="4403"/>
                    <a:pt x="254" y="4688"/>
                    <a:pt x="602" y="4688"/>
                  </a:cubicBezTo>
                  <a:lnTo>
                    <a:pt x="4086" y="4688"/>
                  </a:lnTo>
                  <a:cubicBezTo>
                    <a:pt x="4402" y="4688"/>
                    <a:pt x="4687" y="4403"/>
                    <a:pt x="4687" y="4086"/>
                  </a:cubicBezTo>
                  <a:lnTo>
                    <a:pt x="4687" y="602"/>
                  </a:lnTo>
                  <a:cubicBezTo>
                    <a:pt x="4687" y="286"/>
                    <a:pt x="4402" y="1"/>
                    <a:pt x="4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a:off x="6504447" y="3961827"/>
              <a:ext cx="124013" cy="124039"/>
            </a:xfrm>
            <a:custGeom>
              <a:avLst/>
              <a:gdLst/>
              <a:ahLst/>
              <a:cxnLst/>
              <a:rect l="l" t="t" r="r" b="b"/>
              <a:pathLst>
                <a:path w="4656" h="4657" extrusionOk="0">
                  <a:moveTo>
                    <a:pt x="4054" y="349"/>
                  </a:moveTo>
                  <a:cubicBezTo>
                    <a:pt x="4213" y="349"/>
                    <a:pt x="4308" y="444"/>
                    <a:pt x="4308" y="603"/>
                  </a:cubicBezTo>
                  <a:lnTo>
                    <a:pt x="4308" y="4055"/>
                  </a:lnTo>
                  <a:cubicBezTo>
                    <a:pt x="4308" y="4213"/>
                    <a:pt x="4213" y="4308"/>
                    <a:pt x="4054" y="4308"/>
                  </a:cubicBezTo>
                  <a:lnTo>
                    <a:pt x="602" y="4308"/>
                  </a:lnTo>
                  <a:cubicBezTo>
                    <a:pt x="444" y="4308"/>
                    <a:pt x="349" y="4213"/>
                    <a:pt x="349" y="4055"/>
                  </a:cubicBezTo>
                  <a:lnTo>
                    <a:pt x="349" y="603"/>
                  </a:lnTo>
                  <a:cubicBezTo>
                    <a:pt x="349" y="476"/>
                    <a:pt x="444" y="349"/>
                    <a:pt x="602" y="349"/>
                  </a:cubicBezTo>
                  <a:close/>
                  <a:moveTo>
                    <a:pt x="602" y="1"/>
                  </a:moveTo>
                  <a:cubicBezTo>
                    <a:pt x="254" y="1"/>
                    <a:pt x="1" y="254"/>
                    <a:pt x="1" y="603"/>
                  </a:cubicBezTo>
                  <a:lnTo>
                    <a:pt x="1" y="4055"/>
                  </a:lnTo>
                  <a:cubicBezTo>
                    <a:pt x="1" y="4403"/>
                    <a:pt x="254" y="4656"/>
                    <a:pt x="602" y="4656"/>
                  </a:cubicBezTo>
                  <a:lnTo>
                    <a:pt x="4054" y="4656"/>
                  </a:lnTo>
                  <a:cubicBezTo>
                    <a:pt x="4403" y="4656"/>
                    <a:pt x="4656" y="4403"/>
                    <a:pt x="4656" y="4055"/>
                  </a:cubicBezTo>
                  <a:lnTo>
                    <a:pt x="4656" y="603"/>
                  </a:lnTo>
                  <a:cubicBezTo>
                    <a:pt x="4656" y="254"/>
                    <a:pt x="4403" y="1"/>
                    <a:pt x="40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a:off x="6647850" y="3961827"/>
              <a:ext cx="124865" cy="124039"/>
            </a:xfrm>
            <a:custGeom>
              <a:avLst/>
              <a:gdLst/>
              <a:ahLst/>
              <a:cxnLst/>
              <a:rect l="l" t="t" r="r" b="b"/>
              <a:pathLst>
                <a:path w="4688" h="4657" extrusionOk="0">
                  <a:moveTo>
                    <a:pt x="2344" y="1"/>
                  </a:moveTo>
                  <a:cubicBezTo>
                    <a:pt x="2249" y="1"/>
                    <a:pt x="2154" y="64"/>
                    <a:pt x="2154" y="159"/>
                  </a:cubicBezTo>
                  <a:lnTo>
                    <a:pt x="2154" y="2154"/>
                  </a:lnTo>
                  <a:lnTo>
                    <a:pt x="190" y="2154"/>
                  </a:lnTo>
                  <a:cubicBezTo>
                    <a:pt x="64" y="2154"/>
                    <a:pt x="0" y="2218"/>
                    <a:pt x="0" y="2344"/>
                  </a:cubicBezTo>
                  <a:cubicBezTo>
                    <a:pt x="0" y="2439"/>
                    <a:pt x="64" y="2503"/>
                    <a:pt x="190" y="2503"/>
                  </a:cubicBezTo>
                  <a:lnTo>
                    <a:pt x="2154" y="2503"/>
                  </a:lnTo>
                  <a:lnTo>
                    <a:pt x="2154" y="4498"/>
                  </a:lnTo>
                  <a:cubicBezTo>
                    <a:pt x="2154" y="4593"/>
                    <a:pt x="2249" y="4656"/>
                    <a:pt x="2344" y="4656"/>
                  </a:cubicBezTo>
                  <a:cubicBezTo>
                    <a:pt x="2439" y="4656"/>
                    <a:pt x="2502" y="4593"/>
                    <a:pt x="2502" y="4498"/>
                  </a:cubicBezTo>
                  <a:lnTo>
                    <a:pt x="2502" y="2503"/>
                  </a:lnTo>
                  <a:lnTo>
                    <a:pt x="4497" y="2503"/>
                  </a:lnTo>
                  <a:cubicBezTo>
                    <a:pt x="4592" y="2503"/>
                    <a:pt x="4687" y="2439"/>
                    <a:pt x="4687" y="2344"/>
                  </a:cubicBezTo>
                  <a:cubicBezTo>
                    <a:pt x="4687" y="2218"/>
                    <a:pt x="4592" y="2154"/>
                    <a:pt x="4497" y="2154"/>
                  </a:cubicBezTo>
                  <a:lnTo>
                    <a:pt x="2502" y="2154"/>
                  </a:lnTo>
                  <a:lnTo>
                    <a:pt x="2502" y="159"/>
                  </a:lnTo>
                  <a:cubicBezTo>
                    <a:pt x="2502" y="64"/>
                    <a:pt x="2439" y="1"/>
                    <a:pt x="23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a:off x="6533133" y="3637093"/>
              <a:ext cx="420087" cy="535656"/>
            </a:xfrm>
            <a:custGeom>
              <a:avLst/>
              <a:gdLst/>
              <a:ahLst/>
              <a:cxnLst/>
              <a:rect l="l" t="t" r="r" b="b"/>
              <a:pathLst>
                <a:path w="15772" h="20111" fill="none" extrusionOk="0">
                  <a:moveTo>
                    <a:pt x="12383" y="20110"/>
                  </a:moveTo>
                  <a:cubicBezTo>
                    <a:pt x="14473" y="17988"/>
                    <a:pt x="15772" y="15043"/>
                    <a:pt x="15772" y="11813"/>
                  </a:cubicBezTo>
                  <a:cubicBezTo>
                    <a:pt x="15772" y="5289"/>
                    <a:pt x="10483" y="0"/>
                    <a:pt x="3959" y="0"/>
                  </a:cubicBezTo>
                  <a:cubicBezTo>
                    <a:pt x="2566" y="0"/>
                    <a:pt x="1235" y="254"/>
                    <a:pt x="0" y="666"/>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a:off x="6323089" y="3722298"/>
              <a:ext cx="315518" cy="544925"/>
            </a:xfrm>
            <a:custGeom>
              <a:avLst/>
              <a:gdLst/>
              <a:ahLst/>
              <a:cxnLst/>
              <a:rect l="l" t="t" r="r" b="b"/>
              <a:pathLst>
                <a:path w="11846" h="20459" fill="none" extrusionOk="0">
                  <a:moveTo>
                    <a:pt x="3738" y="0"/>
                  </a:moveTo>
                  <a:cubicBezTo>
                    <a:pt x="1458" y="2154"/>
                    <a:pt x="1" y="5225"/>
                    <a:pt x="1" y="8614"/>
                  </a:cubicBezTo>
                  <a:cubicBezTo>
                    <a:pt x="1" y="15138"/>
                    <a:pt x="5321" y="20458"/>
                    <a:pt x="11845" y="2045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14"/>
          <p:cNvGrpSpPr/>
          <p:nvPr/>
        </p:nvGrpSpPr>
        <p:grpSpPr>
          <a:xfrm>
            <a:off x="7899357" y="1332751"/>
            <a:ext cx="630131" cy="630104"/>
            <a:chOff x="6323089" y="2499219"/>
            <a:chExt cx="630131" cy="630104"/>
          </a:xfrm>
        </p:grpSpPr>
        <p:sp>
          <p:nvSpPr>
            <p:cNvPr id="197" name="Google Shape;197;p14"/>
            <p:cNvSpPr/>
            <p:nvPr/>
          </p:nvSpPr>
          <p:spPr>
            <a:xfrm>
              <a:off x="6368635" y="2544765"/>
              <a:ext cx="539039" cy="539012"/>
            </a:xfrm>
            <a:custGeom>
              <a:avLst/>
              <a:gdLst/>
              <a:ahLst/>
              <a:cxnLst/>
              <a:rect l="l" t="t" r="r" b="b"/>
              <a:pathLst>
                <a:path w="20238" h="20237" extrusionOk="0">
                  <a:moveTo>
                    <a:pt x="10135" y="0"/>
                  </a:moveTo>
                  <a:cubicBezTo>
                    <a:pt x="4530" y="0"/>
                    <a:pt x="1" y="4529"/>
                    <a:pt x="1" y="10103"/>
                  </a:cubicBezTo>
                  <a:cubicBezTo>
                    <a:pt x="1" y="15708"/>
                    <a:pt x="4530" y="20237"/>
                    <a:pt x="10135" y="20237"/>
                  </a:cubicBezTo>
                  <a:cubicBezTo>
                    <a:pt x="15709" y="20237"/>
                    <a:pt x="20237" y="15708"/>
                    <a:pt x="20237" y="10103"/>
                  </a:cubicBezTo>
                  <a:cubicBezTo>
                    <a:pt x="20237" y="4529"/>
                    <a:pt x="15709" y="0"/>
                    <a:pt x="10135"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a:off x="6544932" y="2639239"/>
              <a:ext cx="186445" cy="350064"/>
            </a:xfrm>
            <a:custGeom>
              <a:avLst/>
              <a:gdLst/>
              <a:ahLst/>
              <a:cxnLst/>
              <a:rect l="l" t="t" r="r" b="b"/>
              <a:pathLst>
                <a:path w="7000" h="13143" extrusionOk="0">
                  <a:moveTo>
                    <a:pt x="4371" y="444"/>
                  </a:moveTo>
                  <a:lnTo>
                    <a:pt x="4371" y="887"/>
                  </a:lnTo>
                  <a:lnTo>
                    <a:pt x="2629" y="887"/>
                  </a:lnTo>
                  <a:lnTo>
                    <a:pt x="2629" y="444"/>
                  </a:lnTo>
                  <a:close/>
                  <a:moveTo>
                    <a:pt x="6240" y="1299"/>
                  </a:moveTo>
                  <a:cubicBezTo>
                    <a:pt x="6430" y="1299"/>
                    <a:pt x="6588" y="1457"/>
                    <a:pt x="6588" y="1615"/>
                  </a:cubicBezTo>
                  <a:lnTo>
                    <a:pt x="6588" y="12383"/>
                  </a:lnTo>
                  <a:cubicBezTo>
                    <a:pt x="6588" y="12573"/>
                    <a:pt x="6430" y="12699"/>
                    <a:pt x="6240" y="12699"/>
                  </a:cubicBezTo>
                  <a:lnTo>
                    <a:pt x="761" y="12699"/>
                  </a:lnTo>
                  <a:cubicBezTo>
                    <a:pt x="571" y="12699"/>
                    <a:pt x="444" y="12573"/>
                    <a:pt x="444" y="12383"/>
                  </a:cubicBezTo>
                  <a:lnTo>
                    <a:pt x="444" y="1615"/>
                  </a:lnTo>
                  <a:cubicBezTo>
                    <a:pt x="444" y="1457"/>
                    <a:pt x="571" y="1299"/>
                    <a:pt x="761" y="1299"/>
                  </a:cubicBezTo>
                  <a:close/>
                  <a:moveTo>
                    <a:pt x="2186" y="0"/>
                  </a:moveTo>
                  <a:lnTo>
                    <a:pt x="2186" y="855"/>
                  </a:lnTo>
                  <a:lnTo>
                    <a:pt x="761" y="855"/>
                  </a:lnTo>
                  <a:cubicBezTo>
                    <a:pt x="349" y="855"/>
                    <a:pt x="1" y="1204"/>
                    <a:pt x="1" y="1615"/>
                  </a:cubicBezTo>
                  <a:lnTo>
                    <a:pt x="1" y="12383"/>
                  </a:lnTo>
                  <a:cubicBezTo>
                    <a:pt x="1" y="12794"/>
                    <a:pt x="349" y="13143"/>
                    <a:pt x="761" y="13143"/>
                  </a:cubicBezTo>
                  <a:lnTo>
                    <a:pt x="6240" y="13143"/>
                  </a:lnTo>
                  <a:cubicBezTo>
                    <a:pt x="6683" y="13143"/>
                    <a:pt x="7000" y="12794"/>
                    <a:pt x="7000" y="12383"/>
                  </a:cubicBezTo>
                  <a:lnTo>
                    <a:pt x="7000" y="1615"/>
                  </a:lnTo>
                  <a:cubicBezTo>
                    <a:pt x="7000" y="1204"/>
                    <a:pt x="6683" y="855"/>
                    <a:pt x="6240" y="855"/>
                  </a:cubicBezTo>
                  <a:lnTo>
                    <a:pt x="4814" y="855"/>
                  </a:lnTo>
                  <a:lnTo>
                    <a:pt x="48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a:off x="6587122" y="2731183"/>
              <a:ext cx="102092" cy="188949"/>
            </a:xfrm>
            <a:custGeom>
              <a:avLst/>
              <a:gdLst/>
              <a:ahLst/>
              <a:cxnLst/>
              <a:rect l="l" t="t" r="r" b="b"/>
              <a:pathLst>
                <a:path w="3833" h="7094" extrusionOk="0">
                  <a:moveTo>
                    <a:pt x="2344" y="1013"/>
                  </a:moveTo>
                  <a:lnTo>
                    <a:pt x="2344" y="3325"/>
                  </a:lnTo>
                  <a:lnTo>
                    <a:pt x="3104" y="3325"/>
                  </a:lnTo>
                  <a:lnTo>
                    <a:pt x="1710" y="5985"/>
                  </a:lnTo>
                  <a:lnTo>
                    <a:pt x="1710" y="3547"/>
                  </a:lnTo>
                  <a:lnTo>
                    <a:pt x="792" y="3547"/>
                  </a:lnTo>
                  <a:lnTo>
                    <a:pt x="2344" y="1013"/>
                  </a:lnTo>
                  <a:close/>
                  <a:moveTo>
                    <a:pt x="2502" y="0"/>
                  </a:moveTo>
                  <a:lnTo>
                    <a:pt x="2375" y="127"/>
                  </a:lnTo>
                  <a:lnTo>
                    <a:pt x="0" y="3990"/>
                  </a:lnTo>
                  <a:lnTo>
                    <a:pt x="1267" y="3990"/>
                  </a:lnTo>
                  <a:lnTo>
                    <a:pt x="1267" y="6809"/>
                  </a:lnTo>
                  <a:cubicBezTo>
                    <a:pt x="1267" y="6904"/>
                    <a:pt x="1299" y="6999"/>
                    <a:pt x="1394" y="7031"/>
                  </a:cubicBezTo>
                  <a:lnTo>
                    <a:pt x="1584" y="7094"/>
                  </a:lnTo>
                  <a:lnTo>
                    <a:pt x="1679" y="6967"/>
                  </a:lnTo>
                  <a:lnTo>
                    <a:pt x="3832" y="2882"/>
                  </a:lnTo>
                  <a:lnTo>
                    <a:pt x="2787" y="2882"/>
                  </a:lnTo>
                  <a:lnTo>
                    <a:pt x="2787" y="285"/>
                  </a:lnTo>
                  <a:cubicBezTo>
                    <a:pt x="2787" y="190"/>
                    <a:pt x="2755" y="95"/>
                    <a:pt x="2660" y="63"/>
                  </a:cubicBezTo>
                  <a:lnTo>
                    <a:pt x="25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a:off x="6533133" y="2499219"/>
              <a:ext cx="420087" cy="535630"/>
            </a:xfrm>
            <a:custGeom>
              <a:avLst/>
              <a:gdLst/>
              <a:ahLst/>
              <a:cxnLst/>
              <a:rect l="l" t="t" r="r" b="b"/>
              <a:pathLst>
                <a:path w="15772" h="20110" fill="none" extrusionOk="0">
                  <a:moveTo>
                    <a:pt x="12383" y="20110"/>
                  </a:moveTo>
                  <a:cubicBezTo>
                    <a:pt x="14473" y="17988"/>
                    <a:pt x="15772" y="15043"/>
                    <a:pt x="15772" y="11813"/>
                  </a:cubicBezTo>
                  <a:cubicBezTo>
                    <a:pt x="15772" y="5289"/>
                    <a:pt x="10483" y="0"/>
                    <a:pt x="3959" y="0"/>
                  </a:cubicBezTo>
                  <a:cubicBezTo>
                    <a:pt x="2566" y="0"/>
                    <a:pt x="1235" y="253"/>
                    <a:pt x="0" y="697"/>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a:off x="6323089" y="2584398"/>
              <a:ext cx="315518" cy="544925"/>
            </a:xfrm>
            <a:custGeom>
              <a:avLst/>
              <a:gdLst/>
              <a:ahLst/>
              <a:cxnLst/>
              <a:rect l="l" t="t" r="r" b="b"/>
              <a:pathLst>
                <a:path w="11846" h="20459" fill="none" extrusionOk="0">
                  <a:moveTo>
                    <a:pt x="3738" y="1"/>
                  </a:moveTo>
                  <a:cubicBezTo>
                    <a:pt x="1458" y="2154"/>
                    <a:pt x="1" y="5226"/>
                    <a:pt x="1" y="8615"/>
                  </a:cubicBezTo>
                  <a:cubicBezTo>
                    <a:pt x="1" y="15138"/>
                    <a:pt x="5321" y="20459"/>
                    <a:pt x="11845" y="20459"/>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14"/>
          <p:cNvGrpSpPr/>
          <p:nvPr/>
        </p:nvGrpSpPr>
        <p:grpSpPr>
          <a:xfrm>
            <a:off x="457201" y="3637093"/>
            <a:ext cx="630104" cy="630131"/>
            <a:chOff x="2190776" y="3637093"/>
            <a:chExt cx="630104" cy="630131"/>
          </a:xfrm>
        </p:grpSpPr>
        <p:sp>
          <p:nvSpPr>
            <p:cNvPr id="211" name="Google Shape;211;p14"/>
            <p:cNvSpPr/>
            <p:nvPr/>
          </p:nvSpPr>
          <p:spPr>
            <a:xfrm>
              <a:off x="2236321" y="3682639"/>
              <a:ext cx="539012" cy="539012"/>
            </a:xfrm>
            <a:custGeom>
              <a:avLst/>
              <a:gdLst/>
              <a:ahLst/>
              <a:cxnLst/>
              <a:rect l="l" t="t" r="r" b="b"/>
              <a:pathLst>
                <a:path w="20237" h="20237" extrusionOk="0">
                  <a:moveTo>
                    <a:pt x="10103" y="1"/>
                  </a:moveTo>
                  <a:cubicBezTo>
                    <a:pt x="4529" y="1"/>
                    <a:pt x="0" y="4529"/>
                    <a:pt x="0" y="10103"/>
                  </a:cubicBezTo>
                  <a:cubicBezTo>
                    <a:pt x="0" y="15708"/>
                    <a:pt x="4529" y="20237"/>
                    <a:pt x="10103" y="20237"/>
                  </a:cubicBezTo>
                  <a:cubicBezTo>
                    <a:pt x="15708" y="20237"/>
                    <a:pt x="20237" y="15708"/>
                    <a:pt x="20237" y="10103"/>
                  </a:cubicBezTo>
                  <a:cubicBezTo>
                    <a:pt x="20237" y="4529"/>
                    <a:pt x="15708" y="1"/>
                    <a:pt x="1010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a:off x="2343447" y="3828572"/>
              <a:ext cx="308753" cy="247173"/>
            </a:xfrm>
            <a:custGeom>
              <a:avLst/>
              <a:gdLst/>
              <a:ahLst/>
              <a:cxnLst/>
              <a:rect l="l" t="t" r="r" b="b"/>
              <a:pathLst>
                <a:path w="11592" h="9280" extrusionOk="0">
                  <a:moveTo>
                    <a:pt x="11211" y="380"/>
                  </a:moveTo>
                  <a:lnTo>
                    <a:pt x="11211" y="6176"/>
                  </a:lnTo>
                  <a:lnTo>
                    <a:pt x="3104" y="6176"/>
                  </a:lnTo>
                  <a:lnTo>
                    <a:pt x="3104" y="380"/>
                  </a:lnTo>
                  <a:close/>
                  <a:moveTo>
                    <a:pt x="2692" y="1742"/>
                  </a:moveTo>
                  <a:lnTo>
                    <a:pt x="2692" y="6556"/>
                  </a:lnTo>
                  <a:lnTo>
                    <a:pt x="9849" y="6556"/>
                  </a:lnTo>
                  <a:lnTo>
                    <a:pt x="9849" y="7537"/>
                  </a:lnTo>
                  <a:lnTo>
                    <a:pt x="1742" y="7537"/>
                  </a:lnTo>
                  <a:lnTo>
                    <a:pt x="1742" y="1742"/>
                  </a:lnTo>
                  <a:close/>
                  <a:moveTo>
                    <a:pt x="1362" y="3104"/>
                  </a:moveTo>
                  <a:lnTo>
                    <a:pt x="1362" y="7918"/>
                  </a:lnTo>
                  <a:lnTo>
                    <a:pt x="8487" y="7918"/>
                  </a:lnTo>
                  <a:lnTo>
                    <a:pt x="8487" y="8899"/>
                  </a:lnTo>
                  <a:lnTo>
                    <a:pt x="380" y="8899"/>
                  </a:lnTo>
                  <a:lnTo>
                    <a:pt x="380" y="3104"/>
                  </a:lnTo>
                  <a:close/>
                  <a:moveTo>
                    <a:pt x="2692" y="0"/>
                  </a:moveTo>
                  <a:lnTo>
                    <a:pt x="2692" y="1362"/>
                  </a:lnTo>
                  <a:lnTo>
                    <a:pt x="1362" y="1362"/>
                  </a:lnTo>
                  <a:lnTo>
                    <a:pt x="1362" y="2692"/>
                  </a:lnTo>
                  <a:lnTo>
                    <a:pt x="0" y="2692"/>
                  </a:lnTo>
                  <a:lnTo>
                    <a:pt x="0" y="9279"/>
                  </a:lnTo>
                  <a:lnTo>
                    <a:pt x="8899" y="9279"/>
                  </a:lnTo>
                  <a:lnTo>
                    <a:pt x="8899" y="7918"/>
                  </a:lnTo>
                  <a:lnTo>
                    <a:pt x="10229" y="7918"/>
                  </a:lnTo>
                  <a:lnTo>
                    <a:pt x="10229" y="6556"/>
                  </a:lnTo>
                  <a:lnTo>
                    <a:pt x="11591" y="6556"/>
                  </a:lnTo>
                  <a:lnTo>
                    <a:pt x="11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a:off x="2190776" y="3637093"/>
              <a:ext cx="420087" cy="535656"/>
            </a:xfrm>
            <a:custGeom>
              <a:avLst/>
              <a:gdLst/>
              <a:ahLst/>
              <a:cxnLst/>
              <a:rect l="l" t="t" r="r" b="b"/>
              <a:pathLst>
                <a:path w="15772" h="20111" fill="none" extrusionOk="0">
                  <a:moveTo>
                    <a:pt x="3389" y="20110"/>
                  </a:moveTo>
                  <a:cubicBezTo>
                    <a:pt x="1298" y="17988"/>
                    <a:pt x="0" y="15043"/>
                    <a:pt x="0" y="11813"/>
                  </a:cubicBezTo>
                  <a:cubicBezTo>
                    <a:pt x="0" y="5289"/>
                    <a:pt x="5289" y="0"/>
                    <a:pt x="11813" y="0"/>
                  </a:cubicBezTo>
                  <a:cubicBezTo>
                    <a:pt x="13206" y="0"/>
                    <a:pt x="14536" y="254"/>
                    <a:pt x="15771" y="666"/>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p:nvPr/>
          </p:nvSpPr>
          <p:spPr>
            <a:xfrm>
              <a:off x="2505388" y="3722298"/>
              <a:ext cx="315492" cy="544925"/>
            </a:xfrm>
            <a:custGeom>
              <a:avLst/>
              <a:gdLst/>
              <a:ahLst/>
              <a:cxnLst/>
              <a:rect l="l" t="t" r="r" b="b"/>
              <a:pathLst>
                <a:path w="11845" h="20459" fill="none" extrusionOk="0">
                  <a:moveTo>
                    <a:pt x="8108" y="0"/>
                  </a:moveTo>
                  <a:cubicBezTo>
                    <a:pt x="10388" y="2154"/>
                    <a:pt x="11845" y="5225"/>
                    <a:pt x="11845" y="8614"/>
                  </a:cubicBezTo>
                  <a:cubicBezTo>
                    <a:pt x="11845" y="15138"/>
                    <a:pt x="6556" y="20458"/>
                    <a:pt x="1" y="20458"/>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14"/>
          <p:cNvGrpSpPr/>
          <p:nvPr/>
        </p:nvGrpSpPr>
        <p:grpSpPr>
          <a:xfrm>
            <a:off x="457201" y="2499219"/>
            <a:ext cx="630104" cy="630104"/>
            <a:chOff x="2190776" y="2499219"/>
            <a:chExt cx="630104" cy="630104"/>
          </a:xfrm>
        </p:grpSpPr>
        <p:sp>
          <p:nvSpPr>
            <p:cNvPr id="216" name="Google Shape;216;p14"/>
            <p:cNvSpPr/>
            <p:nvPr/>
          </p:nvSpPr>
          <p:spPr>
            <a:xfrm>
              <a:off x="2236321" y="2544765"/>
              <a:ext cx="539012" cy="539012"/>
            </a:xfrm>
            <a:custGeom>
              <a:avLst/>
              <a:gdLst/>
              <a:ahLst/>
              <a:cxnLst/>
              <a:rect l="l" t="t" r="r" b="b"/>
              <a:pathLst>
                <a:path w="20237" h="20237" extrusionOk="0">
                  <a:moveTo>
                    <a:pt x="10103" y="0"/>
                  </a:moveTo>
                  <a:cubicBezTo>
                    <a:pt x="4529" y="0"/>
                    <a:pt x="0" y="4529"/>
                    <a:pt x="0" y="10103"/>
                  </a:cubicBezTo>
                  <a:cubicBezTo>
                    <a:pt x="0" y="15708"/>
                    <a:pt x="4529" y="20237"/>
                    <a:pt x="10103" y="20237"/>
                  </a:cubicBezTo>
                  <a:cubicBezTo>
                    <a:pt x="15708" y="20237"/>
                    <a:pt x="20237" y="15708"/>
                    <a:pt x="20237" y="10103"/>
                  </a:cubicBezTo>
                  <a:cubicBezTo>
                    <a:pt x="20237" y="4529"/>
                    <a:pt x="15708" y="0"/>
                    <a:pt x="10103"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4"/>
            <p:cNvSpPr/>
            <p:nvPr/>
          </p:nvSpPr>
          <p:spPr>
            <a:xfrm>
              <a:off x="2434539" y="2737069"/>
              <a:ext cx="91118" cy="91118"/>
            </a:xfrm>
            <a:custGeom>
              <a:avLst/>
              <a:gdLst/>
              <a:ahLst/>
              <a:cxnLst/>
              <a:rect l="l" t="t" r="r" b="b"/>
              <a:pathLst>
                <a:path w="3421" h="3421" extrusionOk="0">
                  <a:moveTo>
                    <a:pt x="1711" y="1"/>
                  </a:moveTo>
                  <a:cubicBezTo>
                    <a:pt x="1584" y="1"/>
                    <a:pt x="1489" y="96"/>
                    <a:pt x="1489" y="222"/>
                  </a:cubicBezTo>
                  <a:lnTo>
                    <a:pt x="1489" y="1521"/>
                  </a:lnTo>
                  <a:lnTo>
                    <a:pt x="222" y="1521"/>
                  </a:lnTo>
                  <a:cubicBezTo>
                    <a:pt x="95" y="1521"/>
                    <a:pt x="0" y="1616"/>
                    <a:pt x="0" y="1711"/>
                  </a:cubicBezTo>
                  <a:cubicBezTo>
                    <a:pt x="0" y="1838"/>
                    <a:pt x="95" y="1933"/>
                    <a:pt x="222" y="1933"/>
                  </a:cubicBezTo>
                  <a:lnTo>
                    <a:pt x="1489" y="1933"/>
                  </a:lnTo>
                  <a:lnTo>
                    <a:pt x="1489" y="3231"/>
                  </a:lnTo>
                  <a:cubicBezTo>
                    <a:pt x="1489" y="3326"/>
                    <a:pt x="1584" y="3421"/>
                    <a:pt x="1711" y="3421"/>
                  </a:cubicBezTo>
                  <a:cubicBezTo>
                    <a:pt x="1837" y="3421"/>
                    <a:pt x="1932" y="3326"/>
                    <a:pt x="1932" y="3231"/>
                  </a:cubicBezTo>
                  <a:lnTo>
                    <a:pt x="1932" y="1933"/>
                  </a:lnTo>
                  <a:lnTo>
                    <a:pt x="3199" y="1933"/>
                  </a:lnTo>
                  <a:cubicBezTo>
                    <a:pt x="3326" y="1933"/>
                    <a:pt x="3421" y="1838"/>
                    <a:pt x="3421" y="1711"/>
                  </a:cubicBezTo>
                  <a:cubicBezTo>
                    <a:pt x="3421" y="1616"/>
                    <a:pt x="3326" y="1521"/>
                    <a:pt x="3199" y="1521"/>
                  </a:cubicBezTo>
                  <a:lnTo>
                    <a:pt x="1932" y="1521"/>
                  </a:lnTo>
                  <a:lnTo>
                    <a:pt x="1932" y="222"/>
                  </a:lnTo>
                  <a:cubicBezTo>
                    <a:pt x="1932" y="96"/>
                    <a:pt x="1837" y="1"/>
                    <a:pt x="17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4"/>
            <p:cNvSpPr/>
            <p:nvPr/>
          </p:nvSpPr>
          <p:spPr>
            <a:xfrm>
              <a:off x="2360307" y="2662838"/>
              <a:ext cx="291893" cy="302014"/>
            </a:xfrm>
            <a:custGeom>
              <a:avLst/>
              <a:gdLst/>
              <a:ahLst/>
              <a:cxnLst/>
              <a:rect l="l" t="t" r="r" b="b"/>
              <a:pathLst>
                <a:path w="10959" h="11339" extrusionOk="0">
                  <a:moveTo>
                    <a:pt x="4498" y="444"/>
                  </a:moveTo>
                  <a:cubicBezTo>
                    <a:pt x="6746" y="444"/>
                    <a:pt x="8583" y="2249"/>
                    <a:pt x="8583" y="4498"/>
                  </a:cubicBezTo>
                  <a:cubicBezTo>
                    <a:pt x="8583" y="6746"/>
                    <a:pt x="6746" y="8583"/>
                    <a:pt x="4498" y="8583"/>
                  </a:cubicBezTo>
                  <a:cubicBezTo>
                    <a:pt x="2249" y="8583"/>
                    <a:pt x="444" y="6746"/>
                    <a:pt x="444" y="4498"/>
                  </a:cubicBezTo>
                  <a:cubicBezTo>
                    <a:pt x="444" y="2249"/>
                    <a:pt x="2249" y="444"/>
                    <a:pt x="4498" y="444"/>
                  </a:cubicBezTo>
                  <a:close/>
                  <a:moveTo>
                    <a:pt x="4498" y="1"/>
                  </a:moveTo>
                  <a:cubicBezTo>
                    <a:pt x="2027" y="1"/>
                    <a:pt x="1" y="2028"/>
                    <a:pt x="1" y="4498"/>
                  </a:cubicBezTo>
                  <a:cubicBezTo>
                    <a:pt x="1" y="7000"/>
                    <a:pt x="2027" y="8995"/>
                    <a:pt x="4498" y="8995"/>
                  </a:cubicBezTo>
                  <a:cubicBezTo>
                    <a:pt x="5574" y="8995"/>
                    <a:pt x="6588" y="8615"/>
                    <a:pt x="7379" y="7981"/>
                  </a:cubicBezTo>
                  <a:lnTo>
                    <a:pt x="10546" y="11275"/>
                  </a:lnTo>
                  <a:cubicBezTo>
                    <a:pt x="10610" y="11338"/>
                    <a:pt x="10641" y="11338"/>
                    <a:pt x="10705" y="11338"/>
                  </a:cubicBezTo>
                  <a:cubicBezTo>
                    <a:pt x="10768" y="11338"/>
                    <a:pt x="10831" y="11338"/>
                    <a:pt x="10863" y="11275"/>
                  </a:cubicBezTo>
                  <a:cubicBezTo>
                    <a:pt x="10958" y="11212"/>
                    <a:pt x="10958" y="11085"/>
                    <a:pt x="10863" y="10990"/>
                  </a:cubicBezTo>
                  <a:lnTo>
                    <a:pt x="7696" y="7696"/>
                  </a:lnTo>
                  <a:cubicBezTo>
                    <a:pt x="8488" y="6873"/>
                    <a:pt x="8995" y="5733"/>
                    <a:pt x="8995" y="4498"/>
                  </a:cubicBezTo>
                  <a:cubicBezTo>
                    <a:pt x="8995" y="2028"/>
                    <a:pt x="6968" y="1"/>
                    <a:pt x="4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a:off x="2190776" y="2499219"/>
              <a:ext cx="420087" cy="535630"/>
            </a:xfrm>
            <a:custGeom>
              <a:avLst/>
              <a:gdLst/>
              <a:ahLst/>
              <a:cxnLst/>
              <a:rect l="l" t="t" r="r" b="b"/>
              <a:pathLst>
                <a:path w="15772" h="20110" fill="none" extrusionOk="0">
                  <a:moveTo>
                    <a:pt x="3389" y="20110"/>
                  </a:moveTo>
                  <a:cubicBezTo>
                    <a:pt x="1298" y="17988"/>
                    <a:pt x="0" y="15043"/>
                    <a:pt x="0" y="11813"/>
                  </a:cubicBezTo>
                  <a:cubicBezTo>
                    <a:pt x="0" y="5289"/>
                    <a:pt x="5289" y="0"/>
                    <a:pt x="11813" y="0"/>
                  </a:cubicBezTo>
                  <a:cubicBezTo>
                    <a:pt x="13206" y="0"/>
                    <a:pt x="14536" y="253"/>
                    <a:pt x="15771" y="697"/>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4"/>
            <p:cNvSpPr/>
            <p:nvPr/>
          </p:nvSpPr>
          <p:spPr>
            <a:xfrm>
              <a:off x="2505388" y="2584398"/>
              <a:ext cx="315492" cy="544925"/>
            </a:xfrm>
            <a:custGeom>
              <a:avLst/>
              <a:gdLst/>
              <a:ahLst/>
              <a:cxnLst/>
              <a:rect l="l" t="t" r="r" b="b"/>
              <a:pathLst>
                <a:path w="11845" h="20459" fill="none" extrusionOk="0">
                  <a:moveTo>
                    <a:pt x="8108" y="1"/>
                  </a:moveTo>
                  <a:cubicBezTo>
                    <a:pt x="10388" y="2154"/>
                    <a:pt x="11845" y="5226"/>
                    <a:pt x="11845" y="8615"/>
                  </a:cubicBezTo>
                  <a:cubicBezTo>
                    <a:pt x="11845" y="15138"/>
                    <a:pt x="6556" y="20459"/>
                    <a:pt x="1" y="20459"/>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14"/>
          <p:cNvGrpSpPr/>
          <p:nvPr/>
        </p:nvGrpSpPr>
        <p:grpSpPr>
          <a:xfrm>
            <a:off x="2820853" y="1403508"/>
            <a:ext cx="3502263" cy="2951424"/>
            <a:chOff x="2820853" y="1403508"/>
            <a:chExt cx="3502263" cy="2951424"/>
          </a:xfrm>
        </p:grpSpPr>
        <p:sp>
          <p:nvSpPr>
            <p:cNvPr id="222" name="Google Shape;222;p14"/>
            <p:cNvSpPr/>
            <p:nvPr/>
          </p:nvSpPr>
          <p:spPr>
            <a:xfrm>
              <a:off x="2942335" y="1403508"/>
              <a:ext cx="3260177" cy="2951424"/>
            </a:xfrm>
            <a:custGeom>
              <a:avLst/>
              <a:gdLst/>
              <a:ahLst/>
              <a:cxnLst/>
              <a:rect l="l" t="t" r="r" b="b"/>
              <a:pathLst>
                <a:path w="122402" h="110810" fill="none" extrusionOk="0">
                  <a:moveTo>
                    <a:pt x="25335" y="0"/>
                  </a:moveTo>
                  <a:cubicBezTo>
                    <a:pt x="10008" y="11148"/>
                    <a:pt x="0" y="29199"/>
                    <a:pt x="0" y="49594"/>
                  </a:cubicBezTo>
                  <a:cubicBezTo>
                    <a:pt x="0" y="83416"/>
                    <a:pt x="27394" y="110810"/>
                    <a:pt x="61185" y="110810"/>
                  </a:cubicBezTo>
                  <a:cubicBezTo>
                    <a:pt x="95007" y="110810"/>
                    <a:pt x="122401" y="83416"/>
                    <a:pt x="122401" y="49594"/>
                  </a:cubicBezTo>
                  <a:cubicBezTo>
                    <a:pt x="122401" y="29199"/>
                    <a:pt x="112394" y="11116"/>
                    <a:pt x="97034" y="0"/>
                  </a:cubicBez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4"/>
            <p:cNvSpPr/>
            <p:nvPr/>
          </p:nvSpPr>
          <p:spPr>
            <a:xfrm>
              <a:off x="2820853" y="1675958"/>
              <a:ext cx="504440" cy="27"/>
            </a:xfrm>
            <a:custGeom>
              <a:avLst/>
              <a:gdLst/>
              <a:ahLst/>
              <a:cxnLst/>
              <a:rect l="l" t="t" r="r" b="b"/>
              <a:pathLst>
                <a:path w="18939" h="1" fill="none" extrusionOk="0">
                  <a:moveTo>
                    <a:pt x="1" y="0"/>
                  </a:moveTo>
                  <a:lnTo>
                    <a:pt x="18939" y="0"/>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4"/>
            <p:cNvSpPr/>
            <p:nvPr/>
          </p:nvSpPr>
          <p:spPr>
            <a:xfrm>
              <a:off x="2820853" y="3985452"/>
              <a:ext cx="716162" cy="27"/>
            </a:xfrm>
            <a:custGeom>
              <a:avLst/>
              <a:gdLst/>
              <a:ahLst/>
              <a:cxnLst/>
              <a:rect l="l" t="t" r="r" b="b"/>
              <a:pathLst>
                <a:path w="26888" h="1" fill="none" extrusionOk="0">
                  <a:moveTo>
                    <a:pt x="1" y="1"/>
                  </a:moveTo>
                  <a:lnTo>
                    <a:pt x="26888"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4"/>
            <p:cNvSpPr/>
            <p:nvPr/>
          </p:nvSpPr>
          <p:spPr>
            <a:xfrm>
              <a:off x="2820853" y="2828161"/>
              <a:ext cx="127395" cy="27"/>
            </a:xfrm>
            <a:custGeom>
              <a:avLst/>
              <a:gdLst/>
              <a:ahLst/>
              <a:cxnLst/>
              <a:rect l="l" t="t" r="r" b="b"/>
              <a:pathLst>
                <a:path w="4783" h="1" fill="none" extrusionOk="0">
                  <a:moveTo>
                    <a:pt x="1" y="1"/>
                  </a:moveTo>
                  <a:lnTo>
                    <a:pt x="4783"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4"/>
            <p:cNvSpPr/>
            <p:nvPr/>
          </p:nvSpPr>
          <p:spPr>
            <a:xfrm>
              <a:off x="5818676" y="1675958"/>
              <a:ext cx="504440" cy="27"/>
            </a:xfrm>
            <a:custGeom>
              <a:avLst/>
              <a:gdLst/>
              <a:ahLst/>
              <a:cxnLst/>
              <a:rect l="l" t="t" r="r" b="b"/>
              <a:pathLst>
                <a:path w="18939" h="1" fill="none" extrusionOk="0">
                  <a:moveTo>
                    <a:pt x="18939" y="0"/>
                  </a:moveTo>
                  <a:lnTo>
                    <a:pt x="1" y="0"/>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4"/>
            <p:cNvSpPr/>
            <p:nvPr/>
          </p:nvSpPr>
          <p:spPr>
            <a:xfrm>
              <a:off x="5606954" y="3985452"/>
              <a:ext cx="716162" cy="27"/>
            </a:xfrm>
            <a:custGeom>
              <a:avLst/>
              <a:gdLst/>
              <a:ahLst/>
              <a:cxnLst/>
              <a:rect l="l" t="t" r="r" b="b"/>
              <a:pathLst>
                <a:path w="26888" h="1" fill="none" extrusionOk="0">
                  <a:moveTo>
                    <a:pt x="26888" y="1"/>
                  </a:moveTo>
                  <a:lnTo>
                    <a:pt x="1"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4"/>
            <p:cNvSpPr/>
            <p:nvPr/>
          </p:nvSpPr>
          <p:spPr>
            <a:xfrm>
              <a:off x="6195721" y="2828161"/>
              <a:ext cx="127395" cy="27"/>
            </a:xfrm>
            <a:custGeom>
              <a:avLst/>
              <a:gdLst/>
              <a:ahLst/>
              <a:cxnLst/>
              <a:rect l="l" t="t" r="r" b="b"/>
              <a:pathLst>
                <a:path w="4783" h="1" fill="none" extrusionOk="0">
                  <a:moveTo>
                    <a:pt x="4783" y="1"/>
                  </a:moveTo>
                  <a:lnTo>
                    <a:pt x="1" y="1"/>
                  </a:lnTo>
                </a:path>
              </a:pathLst>
            </a:custGeom>
            <a:noFill/>
            <a:ln w="792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4"/>
            <p:cNvSpPr/>
            <p:nvPr/>
          </p:nvSpPr>
          <p:spPr>
            <a:xfrm>
              <a:off x="3623872" y="1880914"/>
              <a:ext cx="1896226" cy="1175030"/>
            </a:xfrm>
            <a:custGeom>
              <a:avLst/>
              <a:gdLst/>
              <a:ahLst/>
              <a:cxnLst/>
              <a:rect l="l" t="t" r="r" b="b"/>
              <a:pathLst>
                <a:path w="71193" h="44116" extrusionOk="0">
                  <a:moveTo>
                    <a:pt x="3421" y="1"/>
                  </a:moveTo>
                  <a:cubicBezTo>
                    <a:pt x="1553" y="1"/>
                    <a:pt x="1" y="1521"/>
                    <a:pt x="1" y="3421"/>
                  </a:cubicBezTo>
                  <a:lnTo>
                    <a:pt x="1" y="40695"/>
                  </a:lnTo>
                  <a:cubicBezTo>
                    <a:pt x="1" y="42595"/>
                    <a:pt x="1553" y="44116"/>
                    <a:pt x="3421" y="44116"/>
                  </a:cubicBezTo>
                  <a:lnTo>
                    <a:pt x="67773" y="44116"/>
                  </a:lnTo>
                  <a:cubicBezTo>
                    <a:pt x="69641" y="44116"/>
                    <a:pt x="71193" y="42595"/>
                    <a:pt x="71193" y="40695"/>
                  </a:cubicBezTo>
                  <a:lnTo>
                    <a:pt x="71193" y="3421"/>
                  </a:lnTo>
                  <a:cubicBezTo>
                    <a:pt x="71193" y="1521"/>
                    <a:pt x="69641" y="1"/>
                    <a:pt x="6777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4"/>
            <p:cNvSpPr/>
            <p:nvPr/>
          </p:nvSpPr>
          <p:spPr>
            <a:xfrm>
              <a:off x="3331180" y="3017962"/>
              <a:ext cx="2481610" cy="455512"/>
            </a:xfrm>
            <a:custGeom>
              <a:avLst/>
              <a:gdLst/>
              <a:ahLst/>
              <a:cxnLst/>
              <a:rect l="l" t="t" r="r" b="b"/>
              <a:pathLst>
                <a:path w="93171" h="17102" extrusionOk="0">
                  <a:moveTo>
                    <a:pt x="14410" y="0"/>
                  </a:moveTo>
                  <a:cubicBezTo>
                    <a:pt x="12542" y="0"/>
                    <a:pt x="10610" y="634"/>
                    <a:pt x="10103" y="1394"/>
                  </a:cubicBezTo>
                  <a:lnTo>
                    <a:pt x="507" y="15740"/>
                  </a:lnTo>
                  <a:cubicBezTo>
                    <a:pt x="1" y="16468"/>
                    <a:pt x="1616" y="17102"/>
                    <a:pt x="4118" y="17102"/>
                  </a:cubicBezTo>
                  <a:lnTo>
                    <a:pt x="89086" y="17102"/>
                  </a:lnTo>
                  <a:cubicBezTo>
                    <a:pt x="91556" y="17102"/>
                    <a:pt x="93171" y="16468"/>
                    <a:pt x="92664" y="15740"/>
                  </a:cubicBezTo>
                  <a:lnTo>
                    <a:pt x="83069" y="1394"/>
                  </a:lnTo>
                  <a:cubicBezTo>
                    <a:pt x="82594" y="634"/>
                    <a:pt x="80630" y="0"/>
                    <a:pt x="78762" y="0"/>
                  </a:cubicBezTo>
                  <a:close/>
                </a:path>
              </a:pathLst>
            </a:custGeom>
            <a:solidFill>
              <a:srgbClr val="FFFFFF"/>
            </a:solidFill>
            <a:ln w="2375" cap="flat" cmpd="sng">
              <a:solidFill>
                <a:srgbClr val="CECECE"/>
              </a:solidFill>
              <a:prstDash val="solid"/>
              <a:miter lim="316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4"/>
            <p:cNvSpPr/>
            <p:nvPr/>
          </p:nvSpPr>
          <p:spPr>
            <a:xfrm>
              <a:off x="3338771" y="3444761"/>
              <a:ext cx="2467280" cy="81849"/>
            </a:xfrm>
            <a:custGeom>
              <a:avLst/>
              <a:gdLst/>
              <a:ahLst/>
              <a:cxnLst/>
              <a:rect l="l" t="t" r="r" b="b"/>
              <a:pathLst>
                <a:path w="92633" h="3073" extrusionOk="0">
                  <a:moveTo>
                    <a:pt x="127" y="1"/>
                  </a:moveTo>
                  <a:lnTo>
                    <a:pt x="127" y="1"/>
                  </a:lnTo>
                  <a:cubicBezTo>
                    <a:pt x="1" y="1869"/>
                    <a:pt x="3358" y="3073"/>
                    <a:pt x="5543" y="3073"/>
                  </a:cubicBezTo>
                  <a:lnTo>
                    <a:pt x="87091" y="3073"/>
                  </a:lnTo>
                  <a:cubicBezTo>
                    <a:pt x="89276" y="3073"/>
                    <a:pt x="92633" y="1869"/>
                    <a:pt x="92474" y="1"/>
                  </a:cubicBezTo>
                  <a:lnTo>
                    <a:pt x="92474" y="1"/>
                  </a:lnTo>
                  <a:cubicBezTo>
                    <a:pt x="92443" y="603"/>
                    <a:pt x="90954" y="1078"/>
                    <a:pt x="88801" y="1078"/>
                  </a:cubicBezTo>
                  <a:lnTo>
                    <a:pt x="3833" y="1078"/>
                  </a:lnTo>
                  <a:cubicBezTo>
                    <a:pt x="1679" y="1078"/>
                    <a:pt x="191" y="603"/>
                    <a:pt x="12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4"/>
            <p:cNvSpPr/>
            <p:nvPr/>
          </p:nvSpPr>
          <p:spPr>
            <a:xfrm>
              <a:off x="3747032" y="3062656"/>
              <a:ext cx="104622" cy="22800"/>
            </a:xfrm>
            <a:custGeom>
              <a:avLst/>
              <a:gdLst/>
              <a:ahLst/>
              <a:cxnLst/>
              <a:rect l="l" t="t" r="r" b="b"/>
              <a:pathLst>
                <a:path w="3928" h="856" extrusionOk="0">
                  <a:moveTo>
                    <a:pt x="1046" y="1"/>
                  </a:moveTo>
                  <a:cubicBezTo>
                    <a:pt x="697" y="1"/>
                    <a:pt x="380" y="96"/>
                    <a:pt x="317" y="223"/>
                  </a:cubicBezTo>
                  <a:cubicBezTo>
                    <a:pt x="222" y="381"/>
                    <a:pt x="190" y="476"/>
                    <a:pt x="95" y="634"/>
                  </a:cubicBezTo>
                  <a:cubicBezTo>
                    <a:pt x="0" y="761"/>
                    <a:pt x="222" y="856"/>
                    <a:pt x="571" y="856"/>
                  </a:cubicBezTo>
                  <a:lnTo>
                    <a:pt x="2946" y="856"/>
                  </a:lnTo>
                  <a:cubicBezTo>
                    <a:pt x="3262" y="856"/>
                    <a:pt x="3579" y="761"/>
                    <a:pt x="3642" y="634"/>
                  </a:cubicBezTo>
                  <a:cubicBezTo>
                    <a:pt x="3737" y="476"/>
                    <a:pt x="3769" y="381"/>
                    <a:pt x="3864" y="223"/>
                  </a:cubicBezTo>
                  <a:cubicBezTo>
                    <a:pt x="3927" y="96"/>
                    <a:pt x="3706" y="1"/>
                    <a:pt x="338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4"/>
            <p:cNvSpPr/>
            <p:nvPr/>
          </p:nvSpPr>
          <p:spPr>
            <a:xfrm>
              <a:off x="3858366" y="3062656"/>
              <a:ext cx="102944" cy="22800"/>
            </a:xfrm>
            <a:custGeom>
              <a:avLst/>
              <a:gdLst/>
              <a:ahLst/>
              <a:cxnLst/>
              <a:rect l="l" t="t" r="r" b="b"/>
              <a:pathLst>
                <a:path w="3865" h="856" extrusionOk="0">
                  <a:moveTo>
                    <a:pt x="951" y="1"/>
                  </a:moveTo>
                  <a:cubicBezTo>
                    <a:pt x="634" y="1"/>
                    <a:pt x="317" y="96"/>
                    <a:pt x="286" y="223"/>
                  </a:cubicBezTo>
                  <a:cubicBezTo>
                    <a:pt x="191" y="381"/>
                    <a:pt x="127" y="476"/>
                    <a:pt x="64" y="634"/>
                  </a:cubicBezTo>
                  <a:cubicBezTo>
                    <a:pt x="1" y="761"/>
                    <a:pt x="222" y="856"/>
                    <a:pt x="539" y="856"/>
                  </a:cubicBezTo>
                  <a:lnTo>
                    <a:pt x="2946" y="856"/>
                  </a:lnTo>
                  <a:cubicBezTo>
                    <a:pt x="3263" y="856"/>
                    <a:pt x="3579" y="761"/>
                    <a:pt x="3611" y="634"/>
                  </a:cubicBezTo>
                  <a:cubicBezTo>
                    <a:pt x="3706" y="476"/>
                    <a:pt x="3738" y="381"/>
                    <a:pt x="3801" y="223"/>
                  </a:cubicBezTo>
                  <a:cubicBezTo>
                    <a:pt x="3864"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4"/>
            <p:cNvSpPr/>
            <p:nvPr/>
          </p:nvSpPr>
          <p:spPr>
            <a:xfrm>
              <a:off x="3968875" y="3062656"/>
              <a:ext cx="102092" cy="22800"/>
            </a:xfrm>
            <a:custGeom>
              <a:avLst/>
              <a:gdLst/>
              <a:ahLst/>
              <a:cxnLst/>
              <a:rect l="l" t="t" r="r" b="b"/>
              <a:pathLst>
                <a:path w="3833" h="856" extrusionOk="0">
                  <a:moveTo>
                    <a:pt x="919" y="1"/>
                  </a:moveTo>
                  <a:cubicBezTo>
                    <a:pt x="602" y="1"/>
                    <a:pt x="285" y="96"/>
                    <a:pt x="254" y="223"/>
                  </a:cubicBezTo>
                  <a:cubicBezTo>
                    <a:pt x="190" y="381"/>
                    <a:pt x="127" y="476"/>
                    <a:pt x="64" y="634"/>
                  </a:cubicBezTo>
                  <a:cubicBezTo>
                    <a:pt x="0" y="761"/>
                    <a:pt x="254" y="856"/>
                    <a:pt x="570" y="856"/>
                  </a:cubicBezTo>
                  <a:lnTo>
                    <a:pt x="2946" y="856"/>
                  </a:lnTo>
                  <a:cubicBezTo>
                    <a:pt x="3294" y="856"/>
                    <a:pt x="3579" y="761"/>
                    <a:pt x="3642" y="634"/>
                  </a:cubicBezTo>
                  <a:cubicBezTo>
                    <a:pt x="3706" y="476"/>
                    <a:pt x="3737" y="381"/>
                    <a:pt x="3769" y="223"/>
                  </a:cubicBezTo>
                  <a:cubicBezTo>
                    <a:pt x="3832" y="96"/>
                    <a:pt x="3611" y="1"/>
                    <a:pt x="326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4"/>
            <p:cNvSpPr/>
            <p:nvPr/>
          </p:nvSpPr>
          <p:spPr>
            <a:xfrm>
              <a:off x="4080209" y="3062656"/>
              <a:ext cx="100414" cy="22800"/>
            </a:xfrm>
            <a:custGeom>
              <a:avLst/>
              <a:gdLst/>
              <a:ahLst/>
              <a:cxnLst/>
              <a:rect l="l" t="t" r="r" b="b"/>
              <a:pathLst>
                <a:path w="3770" h="856" extrusionOk="0">
                  <a:moveTo>
                    <a:pt x="856" y="1"/>
                  </a:moveTo>
                  <a:cubicBezTo>
                    <a:pt x="539" y="1"/>
                    <a:pt x="222" y="96"/>
                    <a:pt x="191" y="223"/>
                  </a:cubicBezTo>
                  <a:cubicBezTo>
                    <a:pt x="127" y="381"/>
                    <a:pt x="96" y="476"/>
                    <a:pt x="64" y="634"/>
                  </a:cubicBezTo>
                  <a:cubicBezTo>
                    <a:pt x="1" y="761"/>
                    <a:pt x="254" y="856"/>
                    <a:pt x="571" y="856"/>
                  </a:cubicBezTo>
                  <a:lnTo>
                    <a:pt x="2946" y="856"/>
                  </a:lnTo>
                  <a:cubicBezTo>
                    <a:pt x="3294" y="856"/>
                    <a:pt x="3579" y="761"/>
                    <a:pt x="3611" y="634"/>
                  </a:cubicBezTo>
                  <a:cubicBezTo>
                    <a:pt x="3674" y="476"/>
                    <a:pt x="3674" y="381"/>
                    <a:pt x="3738" y="223"/>
                  </a:cubicBezTo>
                  <a:cubicBezTo>
                    <a:pt x="3769" y="96"/>
                    <a:pt x="3516" y="1"/>
                    <a:pt x="319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4"/>
            <p:cNvSpPr/>
            <p:nvPr/>
          </p:nvSpPr>
          <p:spPr>
            <a:xfrm>
              <a:off x="4191570" y="3062656"/>
              <a:ext cx="98709" cy="22800"/>
            </a:xfrm>
            <a:custGeom>
              <a:avLst/>
              <a:gdLst/>
              <a:ahLst/>
              <a:cxnLst/>
              <a:rect l="l" t="t" r="r" b="b"/>
              <a:pathLst>
                <a:path w="3706" h="856" extrusionOk="0">
                  <a:moveTo>
                    <a:pt x="792" y="1"/>
                  </a:moveTo>
                  <a:cubicBezTo>
                    <a:pt x="475" y="1"/>
                    <a:pt x="158" y="96"/>
                    <a:pt x="127" y="223"/>
                  </a:cubicBezTo>
                  <a:cubicBezTo>
                    <a:pt x="95" y="381"/>
                    <a:pt x="63" y="476"/>
                    <a:pt x="32" y="634"/>
                  </a:cubicBezTo>
                  <a:cubicBezTo>
                    <a:pt x="0" y="761"/>
                    <a:pt x="222" y="856"/>
                    <a:pt x="570" y="856"/>
                  </a:cubicBezTo>
                  <a:lnTo>
                    <a:pt x="2945" y="856"/>
                  </a:lnTo>
                  <a:cubicBezTo>
                    <a:pt x="3294" y="856"/>
                    <a:pt x="3579" y="761"/>
                    <a:pt x="3610" y="634"/>
                  </a:cubicBezTo>
                  <a:cubicBezTo>
                    <a:pt x="3642" y="476"/>
                    <a:pt x="3642" y="381"/>
                    <a:pt x="3674" y="223"/>
                  </a:cubicBezTo>
                  <a:cubicBezTo>
                    <a:pt x="3705" y="96"/>
                    <a:pt x="3452" y="1"/>
                    <a:pt x="313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4"/>
            <p:cNvSpPr/>
            <p:nvPr/>
          </p:nvSpPr>
          <p:spPr>
            <a:xfrm>
              <a:off x="4302052" y="3062656"/>
              <a:ext cx="97031" cy="22800"/>
            </a:xfrm>
            <a:custGeom>
              <a:avLst/>
              <a:gdLst/>
              <a:ahLst/>
              <a:cxnLst/>
              <a:rect l="l" t="t" r="r" b="b"/>
              <a:pathLst>
                <a:path w="3643" h="856" extrusionOk="0">
                  <a:moveTo>
                    <a:pt x="729" y="1"/>
                  </a:moveTo>
                  <a:cubicBezTo>
                    <a:pt x="412" y="1"/>
                    <a:pt x="127" y="96"/>
                    <a:pt x="96" y="223"/>
                  </a:cubicBezTo>
                  <a:cubicBezTo>
                    <a:pt x="96" y="381"/>
                    <a:pt x="64" y="476"/>
                    <a:pt x="32" y="634"/>
                  </a:cubicBezTo>
                  <a:cubicBezTo>
                    <a:pt x="1" y="761"/>
                    <a:pt x="254" y="856"/>
                    <a:pt x="602" y="856"/>
                  </a:cubicBezTo>
                  <a:lnTo>
                    <a:pt x="2978" y="856"/>
                  </a:lnTo>
                  <a:cubicBezTo>
                    <a:pt x="3294" y="856"/>
                    <a:pt x="3579" y="761"/>
                    <a:pt x="3579" y="634"/>
                  </a:cubicBezTo>
                  <a:cubicBezTo>
                    <a:pt x="3611" y="476"/>
                    <a:pt x="3611" y="381"/>
                    <a:pt x="3643" y="223"/>
                  </a:cubicBezTo>
                  <a:cubicBezTo>
                    <a:pt x="3643" y="96"/>
                    <a:pt x="3421"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4"/>
            <p:cNvSpPr/>
            <p:nvPr/>
          </p:nvSpPr>
          <p:spPr>
            <a:xfrm>
              <a:off x="4413413" y="3062656"/>
              <a:ext cx="96179" cy="22800"/>
            </a:xfrm>
            <a:custGeom>
              <a:avLst/>
              <a:gdLst/>
              <a:ahLst/>
              <a:cxnLst/>
              <a:rect l="l" t="t" r="r" b="b"/>
              <a:pathLst>
                <a:path w="3611" h="856" extrusionOk="0">
                  <a:moveTo>
                    <a:pt x="665" y="1"/>
                  </a:moveTo>
                  <a:cubicBezTo>
                    <a:pt x="348" y="1"/>
                    <a:pt x="63" y="96"/>
                    <a:pt x="63" y="223"/>
                  </a:cubicBezTo>
                  <a:cubicBezTo>
                    <a:pt x="32" y="381"/>
                    <a:pt x="32" y="476"/>
                    <a:pt x="0" y="634"/>
                  </a:cubicBezTo>
                  <a:cubicBezTo>
                    <a:pt x="0" y="761"/>
                    <a:pt x="253" y="856"/>
                    <a:pt x="602" y="856"/>
                  </a:cubicBezTo>
                  <a:lnTo>
                    <a:pt x="2977" y="856"/>
                  </a:lnTo>
                  <a:cubicBezTo>
                    <a:pt x="3294" y="856"/>
                    <a:pt x="3579" y="761"/>
                    <a:pt x="3579" y="634"/>
                  </a:cubicBezTo>
                  <a:cubicBezTo>
                    <a:pt x="3579" y="476"/>
                    <a:pt x="3579" y="381"/>
                    <a:pt x="3610" y="223"/>
                  </a:cubicBezTo>
                  <a:cubicBezTo>
                    <a:pt x="3610" y="96"/>
                    <a:pt x="3357" y="1"/>
                    <a:pt x="3009"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4"/>
            <p:cNvSpPr/>
            <p:nvPr/>
          </p:nvSpPr>
          <p:spPr>
            <a:xfrm>
              <a:off x="4524747" y="3062656"/>
              <a:ext cx="95327" cy="22800"/>
            </a:xfrm>
            <a:custGeom>
              <a:avLst/>
              <a:gdLst/>
              <a:ahLst/>
              <a:cxnLst/>
              <a:rect l="l" t="t" r="r" b="b"/>
              <a:pathLst>
                <a:path w="3579" h="856" extrusionOk="0">
                  <a:moveTo>
                    <a:pt x="602" y="1"/>
                  </a:moveTo>
                  <a:cubicBezTo>
                    <a:pt x="285" y="1"/>
                    <a:pt x="0" y="96"/>
                    <a:pt x="0" y="223"/>
                  </a:cubicBezTo>
                  <a:cubicBezTo>
                    <a:pt x="0" y="381"/>
                    <a:pt x="0" y="476"/>
                    <a:pt x="0" y="634"/>
                  </a:cubicBezTo>
                  <a:cubicBezTo>
                    <a:pt x="0" y="761"/>
                    <a:pt x="254" y="856"/>
                    <a:pt x="570" y="856"/>
                  </a:cubicBezTo>
                  <a:lnTo>
                    <a:pt x="2977" y="856"/>
                  </a:lnTo>
                  <a:cubicBezTo>
                    <a:pt x="3294" y="856"/>
                    <a:pt x="3579" y="761"/>
                    <a:pt x="3547" y="634"/>
                  </a:cubicBezTo>
                  <a:cubicBezTo>
                    <a:pt x="3547" y="476"/>
                    <a:pt x="3547"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4"/>
            <p:cNvSpPr/>
            <p:nvPr/>
          </p:nvSpPr>
          <p:spPr>
            <a:xfrm>
              <a:off x="4634404" y="3062656"/>
              <a:ext cx="96179" cy="22800"/>
            </a:xfrm>
            <a:custGeom>
              <a:avLst/>
              <a:gdLst/>
              <a:ahLst/>
              <a:cxnLst/>
              <a:rect l="l" t="t" r="r" b="b"/>
              <a:pathLst>
                <a:path w="3611" h="856" extrusionOk="0">
                  <a:moveTo>
                    <a:pt x="602" y="1"/>
                  </a:moveTo>
                  <a:cubicBezTo>
                    <a:pt x="254" y="1"/>
                    <a:pt x="0" y="96"/>
                    <a:pt x="0" y="223"/>
                  </a:cubicBezTo>
                  <a:cubicBezTo>
                    <a:pt x="32" y="381"/>
                    <a:pt x="32" y="476"/>
                    <a:pt x="32" y="634"/>
                  </a:cubicBezTo>
                  <a:cubicBezTo>
                    <a:pt x="32" y="761"/>
                    <a:pt x="317" y="856"/>
                    <a:pt x="634" y="856"/>
                  </a:cubicBezTo>
                  <a:lnTo>
                    <a:pt x="3009" y="856"/>
                  </a:lnTo>
                  <a:cubicBezTo>
                    <a:pt x="3357" y="856"/>
                    <a:pt x="3611" y="761"/>
                    <a:pt x="3611" y="634"/>
                  </a:cubicBezTo>
                  <a:cubicBezTo>
                    <a:pt x="3579"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4"/>
            <p:cNvSpPr/>
            <p:nvPr/>
          </p:nvSpPr>
          <p:spPr>
            <a:xfrm>
              <a:off x="4744060" y="3062656"/>
              <a:ext cx="97857" cy="22800"/>
            </a:xfrm>
            <a:custGeom>
              <a:avLst/>
              <a:gdLst/>
              <a:ahLst/>
              <a:cxnLst/>
              <a:rect l="l" t="t" r="r" b="b"/>
              <a:pathLst>
                <a:path w="3674" h="856" extrusionOk="0">
                  <a:moveTo>
                    <a:pt x="602" y="1"/>
                  </a:moveTo>
                  <a:cubicBezTo>
                    <a:pt x="254" y="1"/>
                    <a:pt x="0" y="96"/>
                    <a:pt x="32" y="223"/>
                  </a:cubicBezTo>
                  <a:cubicBezTo>
                    <a:pt x="32" y="381"/>
                    <a:pt x="64" y="476"/>
                    <a:pt x="64" y="634"/>
                  </a:cubicBezTo>
                  <a:cubicBezTo>
                    <a:pt x="95" y="761"/>
                    <a:pt x="380" y="856"/>
                    <a:pt x="697" y="856"/>
                  </a:cubicBezTo>
                  <a:lnTo>
                    <a:pt x="3072" y="856"/>
                  </a:lnTo>
                  <a:cubicBezTo>
                    <a:pt x="3421" y="856"/>
                    <a:pt x="3674" y="761"/>
                    <a:pt x="3642" y="634"/>
                  </a:cubicBezTo>
                  <a:cubicBezTo>
                    <a:pt x="3611" y="476"/>
                    <a:pt x="3579" y="381"/>
                    <a:pt x="3547"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4"/>
            <p:cNvSpPr/>
            <p:nvPr/>
          </p:nvSpPr>
          <p:spPr>
            <a:xfrm>
              <a:off x="4853716" y="3062656"/>
              <a:ext cx="99562" cy="22800"/>
            </a:xfrm>
            <a:custGeom>
              <a:avLst/>
              <a:gdLst/>
              <a:ahLst/>
              <a:cxnLst/>
              <a:rect l="l" t="t" r="r" b="b"/>
              <a:pathLst>
                <a:path w="3738" h="856" extrusionOk="0">
                  <a:moveTo>
                    <a:pt x="570" y="1"/>
                  </a:moveTo>
                  <a:cubicBezTo>
                    <a:pt x="254" y="1"/>
                    <a:pt x="0" y="96"/>
                    <a:pt x="32" y="223"/>
                  </a:cubicBezTo>
                  <a:cubicBezTo>
                    <a:pt x="64" y="381"/>
                    <a:pt x="95" y="476"/>
                    <a:pt x="127" y="634"/>
                  </a:cubicBezTo>
                  <a:cubicBezTo>
                    <a:pt x="159" y="761"/>
                    <a:pt x="444" y="856"/>
                    <a:pt x="760" y="856"/>
                  </a:cubicBezTo>
                  <a:lnTo>
                    <a:pt x="3167" y="856"/>
                  </a:lnTo>
                  <a:cubicBezTo>
                    <a:pt x="3484" y="856"/>
                    <a:pt x="3737" y="761"/>
                    <a:pt x="3706" y="634"/>
                  </a:cubicBezTo>
                  <a:cubicBezTo>
                    <a:pt x="3642" y="476"/>
                    <a:pt x="3611" y="381"/>
                    <a:pt x="3579" y="223"/>
                  </a:cubicBezTo>
                  <a:cubicBezTo>
                    <a:pt x="3547" y="96"/>
                    <a:pt x="3262"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4"/>
            <p:cNvSpPr/>
            <p:nvPr/>
          </p:nvSpPr>
          <p:spPr>
            <a:xfrm>
              <a:off x="4963373" y="3062656"/>
              <a:ext cx="100387" cy="22800"/>
            </a:xfrm>
            <a:custGeom>
              <a:avLst/>
              <a:gdLst/>
              <a:ahLst/>
              <a:cxnLst/>
              <a:rect l="l" t="t" r="r" b="b"/>
              <a:pathLst>
                <a:path w="3769" h="856" extrusionOk="0">
                  <a:moveTo>
                    <a:pt x="570" y="1"/>
                  </a:moveTo>
                  <a:cubicBezTo>
                    <a:pt x="254" y="1"/>
                    <a:pt x="0" y="96"/>
                    <a:pt x="32" y="223"/>
                  </a:cubicBezTo>
                  <a:cubicBezTo>
                    <a:pt x="95" y="381"/>
                    <a:pt x="127" y="476"/>
                    <a:pt x="159" y="634"/>
                  </a:cubicBezTo>
                  <a:cubicBezTo>
                    <a:pt x="190" y="761"/>
                    <a:pt x="475" y="856"/>
                    <a:pt x="824" y="856"/>
                  </a:cubicBezTo>
                  <a:lnTo>
                    <a:pt x="3199" y="856"/>
                  </a:lnTo>
                  <a:cubicBezTo>
                    <a:pt x="3516" y="856"/>
                    <a:pt x="3769" y="761"/>
                    <a:pt x="3737" y="634"/>
                  </a:cubicBezTo>
                  <a:cubicBezTo>
                    <a:pt x="3674" y="476"/>
                    <a:pt x="3642" y="381"/>
                    <a:pt x="3579" y="223"/>
                  </a:cubicBezTo>
                  <a:cubicBezTo>
                    <a:pt x="3547" y="96"/>
                    <a:pt x="3231"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4"/>
            <p:cNvSpPr/>
            <p:nvPr/>
          </p:nvSpPr>
          <p:spPr>
            <a:xfrm>
              <a:off x="5073029" y="3062656"/>
              <a:ext cx="101240" cy="22800"/>
            </a:xfrm>
            <a:custGeom>
              <a:avLst/>
              <a:gdLst/>
              <a:ahLst/>
              <a:cxnLst/>
              <a:rect l="l" t="t" r="r" b="b"/>
              <a:pathLst>
                <a:path w="3801" h="856" extrusionOk="0">
                  <a:moveTo>
                    <a:pt x="570" y="1"/>
                  </a:moveTo>
                  <a:cubicBezTo>
                    <a:pt x="222" y="1"/>
                    <a:pt x="0" y="96"/>
                    <a:pt x="64" y="223"/>
                  </a:cubicBezTo>
                  <a:cubicBezTo>
                    <a:pt x="95" y="381"/>
                    <a:pt x="127" y="476"/>
                    <a:pt x="190" y="634"/>
                  </a:cubicBezTo>
                  <a:cubicBezTo>
                    <a:pt x="254" y="761"/>
                    <a:pt x="539" y="856"/>
                    <a:pt x="887" y="856"/>
                  </a:cubicBezTo>
                  <a:lnTo>
                    <a:pt x="3262" y="856"/>
                  </a:lnTo>
                  <a:cubicBezTo>
                    <a:pt x="3579" y="856"/>
                    <a:pt x="3801" y="761"/>
                    <a:pt x="3769" y="634"/>
                  </a:cubicBezTo>
                  <a:cubicBezTo>
                    <a:pt x="3706" y="476"/>
                    <a:pt x="3642" y="381"/>
                    <a:pt x="3579"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4"/>
            <p:cNvSpPr/>
            <p:nvPr/>
          </p:nvSpPr>
          <p:spPr>
            <a:xfrm>
              <a:off x="5182685" y="3062656"/>
              <a:ext cx="102918" cy="22800"/>
            </a:xfrm>
            <a:custGeom>
              <a:avLst/>
              <a:gdLst/>
              <a:ahLst/>
              <a:cxnLst/>
              <a:rect l="l" t="t" r="r" b="b"/>
              <a:pathLst>
                <a:path w="3864" h="856" extrusionOk="0">
                  <a:moveTo>
                    <a:pt x="570" y="1"/>
                  </a:moveTo>
                  <a:cubicBezTo>
                    <a:pt x="222" y="1"/>
                    <a:pt x="0" y="96"/>
                    <a:pt x="64" y="223"/>
                  </a:cubicBezTo>
                  <a:cubicBezTo>
                    <a:pt x="127" y="381"/>
                    <a:pt x="159" y="476"/>
                    <a:pt x="254" y="634"/>
                  </a:cubicBezTo>
                  <a:cubicBezTo>
                    <a:pt x="285" y="761"/>
                    <a:pt x="602" y="856"/>
                    <a:pt x="919" y="856"/>
                  </a:cubicBezTo>
                  <a:lnTo>
                    <a:pt x="3325" y="856"/>
                  </a:lnTo>
                  <a:cubicBezTo>
                    <a:pt x="3642" y="856"/>
                    <a:pt x="3864" y="761"/>
                    <a:pt x="3801" y="634"/>
                  </a:cubicBezTo>
                  <a:cubicBezTo>
                    <a:pt x="3737" y="476"/>
                    <a:pt x="3674" y="381"/>
                    <a:pt x="3610" y="223"/>
                  </a:cubicBezTo>
                  <a:cubicBezTo>
                    <a:pt x="3547" y="96"/>
                    <a:pt x="3230" y="1"/>
                    <a:pt x="291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4"/>
            <p:cNvSpPr/>
            <p:nvPr/>
          </p:nvSpPr>
          <p:spPr>
            <a:xfrm>
              <a:off x="5292341" y="3062656"/>
              <a:ext cx="104622" cy="22800"/>
            </a:xfrm>
            <a:custGeom>
              <a:avLst/>
              <a:gdLst/>
              <a:ahLst/>
              <a:cxnLst/>
              <a:rect l="l" t="t" r="r" b="b"/>
              <a:pathLst>
                <a:path w="3928" h="856" extrusionOk="0">
                  <a:moveTo>
                    <a:pt x="539" y="1"/>
                  </a:moveTo>
                  <a:cubicBezTo>
                    <a:pt x="222" y="1"/>
                    <a:pt x="0" y="96"/>
                    <a:pt x="64" y="223"/>
                  </a:cubicBezTo>
                  <a:cubicBezTo>
                    <a:pt x="159" y="381"/>
                    <a:pt x="190" y="476"/>
                    <a:pt x="285" y="634"/>
                  </a:cubicBezTo>
                  <a:cubicBezTo>
                    <a:pt x="349" y="761"/>
                    <a:pt x="665" y="856"/>
                    <a:pt x="982" y="856"/>
                  </a:cubicBezTo>
                  <a:lnTo>
                    <a:pt x="3389" y="856"/>
                  </a:lnTo>
                  <a:cubicBezTo>
                    <a:pt x="3705" y="856"/>
                    <a:pt x="3927" y="761"/>
                    <a:pt x="3864" y="634"/>
                  </a:cubicBezTo>
                  <a:cubicBezTo>
                    <a:pt x="3737" y="476"/>
                    <a:pt x="3705" y="381"/>
                    <a:pt x="3610" y="223"/>
                  </a:cubicBezTo>
                  <a:cubicBezTo>
                    <a:pt x="3547" y="96"/>
                    <a:pt x="3230" y="1"/>
                    <a:pt x="288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a:off x="3724259" y="3091342"/>
              <a:ext cx="80997" cy="35451"/>
            </a:xfrm>
            <a:custGeom>
              <a:avLst/>
              <a:gdLst/>
              <a:ahLst/>
              <a:cxnLst/>
              <a:rect l="l" t="t" r="r" b="b"/>
              <a:pathLst>
                <a:path w="3041" h="1331" extrusionOk="0">
                  <a:moveTo>
                    <a:pt x="1299" y="1"/>
                  </a:moveTo>
                  <a:cubicBezTo>
                    <a:pt x="950" y="1"/>
                    <a:pt x="634" y="96"/>
                    <a:pt x="570" y="222"/>
                  </a:cubicBezTo>
                  <a:cubicBezTo>
                    <a:pt x="380" y="571"/>
                    <a:pt x="285" y="761"/>
                    <a:pt x="64" y="1109"/>
                  </a:cubicBezTo>
                  <a:cubicBezTo>
                    <a:pt x="0" y="1236"/>
                    <a:pt x="222" y="1331"/>
                    <a:pt x="570" y="1331"/>
                  </a:cubicBezTo>
                  <a:lnTo>
                    <a:pt x="1806" y="1331"/>
                  </a:lnTo>
                  <a:cubicBezTo>
                    <a:pt x="2122" y="1331"/>
                    <a:pt x="2471" y="1236"/>
                    <a:pt x="2534" y="1109"/>
                  </a:cubicBezTo>
                  <a:cubicBezTo>
                    <a:pt x="2692" y="761"/>
                    <a:pt x="2787" y="571"/>
                    <a:pt x="2977" y="222"/>
                  </a:cubicBezTo>
                  <a:cubicBezTo>
                    <a:pt x="3041" y="96"/>
                    <a:pt x="2819" y="1"/>
                    <a:pt x="247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a:off x="3806082" y="3091342"/>
              <a:ext cx="110509" cy="35451"/>
            </a:xfrm>
            <a:custGeom>
              <a:avLst/>
              <a:gdLst/>
              <a:ahLst/>
              <a:cxnLst/>
              <a:rect l="l" t="t" r="r" b="b"/>
              <a:pathLst>
                <a:path w="4149" h="1331" extrusionOk="0">
                  <a:moveTo>
                    <a:pt x="1204" y="1"/>
                  </a:moveTo>
                  <a:cubicBezTo>
                    <a:pt x="887" y="1"/>
                    <a:pt x="570" y="96"/>
                    <a:pt x="507" y="222"/>
                  </a:cubicBezTo>
                  <a:cubicBezTo>
                    <a:pt x="317" y="571"/>
                    <a:pt x="222" y="761"/>
                    <a:pt x="64" y="1109"/>
                  </a:cubicBezTo>
                  <a:cubicBezTo>
                    <a:pt x="0" y="1236"/>
                    <a:pt x="222" y="1331"/>
                    <a:pt x="570" y="1331"/>
                  </a:cubicBezTo>
                  <a:lnTo>
                    <a:pt x="3009" y="1331"/>
                  </a:lnTo>
                  <a:cubicBezTo>
                    <a:pt x="3357" y="1331"/>
                    <a:pt x="3674" y="1236"/>
                    <a:pt x="3706" y="1109"/>
                  </a:cubicBezTo>
                  <a:cubicBezTo>
                    <a:pt x="3864" y="761"/>
                    <a:pt x="3959" y="571"/>
                    <a:pt x="4117" y="222"/>
                  </a:cubicBezTo>
                  <a:cubicBezTo>
                    <a:pt x="4149" y="96"/>
                    <a:pt x="3927" y="1"/>
                    <a:pt x="361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a:off x="3919946" y="3091342"/>
              <a:ext cx="108831" cy="35451"/>
            </a:xfrm>
            <a:custGeom>
              <a:avLst/>
              <a:gdLst/>
              <a:ahLst/>
              <a:cxnLst/>
              <a:rect l="l" t="t" r="r" b="b"/>
              <a:pathLst>
                <a:path w="4086" h="1331" extrusionOk="0">
                  <a:moveTo>
                    <a:pt x="1141" y="1"/>
                  </a:moveTo>
                  <a:cubicBezTo>
                    <a:pt x="792" y="1"/>
                    <a:pt x="476" y="96"/>
                    <a:pt x="444" y="222"/>
                  </a:cubicBezTo>
                  <a:cubicBezTo>
                    <a:pt x="286" y="571"/>
                    <a:pt x="222" y="761"/>
                    <a:pt x="64" y="1109"/>
                  </a:cubicBezTo>
                  <a:cubicBezTo>
                    <a:pt x="1" y="1236"/>
                    <a:pt x="254" y="1331"/>
                    <a:pt x="571" y="1331"/>
                  </a:cubicBezTo>
                  <a:lnTo>
                    <a:pt x="3041" y="1331"/>
                  </a:lnTo>
                  <a:cubicBezTo>
                    <a:pt x="3358" y="1331"/>
                    <a:pt x="3674" y="1236"/>
                    <a:pt x="3706" y="1109"/>
                  </a:cubicBezTo>
                  <a:cubicBezTo>
                    <a:pt x="3833" y="761"/>
                    <a:pt x="3928" y="571"/>
                    <a:pt x="4054" y="222"/>
                  </a:cubicBezTo>
                  <a:cubicBezTo>
                    <a:pt x="4086" y="96"/>
                    <a:pt x="3864" y="1"/>
                    <a:pt x="351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a:off x="4033811" y="3091342"/>
              <a:ext cx="107153" cy="35451"/>
            </a:xfrm>
            <a:custGeom>
              <a:avLst/>
              <a:gdLst/>
              <a:ahLst/>
              <a:cxnLst/>
              <a:rect l="l" t="t" r="r" b="b"/>
              <a:pathLst>
                <a:path w="4023" h="1331" extrusionOk="0">
                  <a:moveTo>
                    <a:pt x="1046" y="1"/>
                  </a:moveTo>
                  <a:cubicBezTo>
                    <a:pt x="729" y="1"/>
                    <a:pt x="413" y="96"/>
                    <a:pt x="381" y="222"/>
                  </a:cubicBezTo>
                  <a:cubicBezTo>
                    <a:pt x="254" y="571"/>
                    <a:pt x="191" y="761"/>
                    <a:pt x="64" y="1109"/>
                  </a:cubicBezTo>
                  <a:cubicBezTo>
                    <a:pt x="1" y="1236"/>
                    <a:pt x="254" y="1331"/>
                    <a:pt x="603" y="1331"/>
                  </a:cubicBezTo>
                  <a:lnTo>
                    <a:pt x="3041" y="1331"/>
                  </a:lnTo>
                  <a:cubicBezTo>
                    <a:pt x="3390" y="1331"/>
                    <a:pt x="3675" y="1236"/>
                    <a:pt x="3738" y="1109"/>
                  </a:cubicBezTo>
                  <a:cubicBezTo>
                    <a:pt x="3833" y="761"/>
                    <a:pt x="3865" y="571"/>
                    <a:pt x="3991" y="222"/>
                  </a:cubicBezTo>
                  <a:cubicBezTo>
                    <a:pt x="4023" y="96"/>
                    <a:pt x="3770" y="1"/>
                    <a:pt x="345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p:nvPr/>
          </p:nvSpPr>
          <p:spPr>
            <a:xfrm>
              <a:off x="4148528" y="3091342"/>
              <a:ext cx="103797" cy="35451"/>
            </a:xfrm>
            <a:custGeom>
              <a:avLst/>
              <a:gdLst/>
              <a:ahLst/>
              <a:cxnLst/>
              <a:rect l="l" t="t" r="r" b="b"/>
              <a:pathLst>
                <a:path w="3897" h="1331" extrusionOk="0">
                  <a:moveTo>
                    <a:pt x="919" y="1"/>
                  </a:moveTo>
                  <a:cubicBezTo>
                    <a:pt x="603" y="1"/>
                    <a:pt x="318" y="96"/>
                    <a:pt x="286" y="222"/>
                  </a:cubicBezTo>
                  <a:cubicBezTo>
                    <a:pt x="159" y="571"/>
                    <a:pt x="128" y="761"/>
                    <a:pt x="33" y="1109"/>
                  </a:cubicBezTo>
                  <a:cubicBezTo>
                    <a:pt x="1" y="1236"/>
                    <a:pt x="254" y="1331"/>
                    <a:pt x="571" y="1331"/>
                  </a:cubicBezTo>
                  <a:lnTo>
                    <a:pt x="3041" y="1331"/>
                  </a:lnTo>
                  <a:cubicBezTo>
                    <a:pt x="3358" y="1331"/>
                    <a:pt x="3675" y="1236"/>
                    <a:pt x="3675" y="1109"/>
                  </a:cubicBezTo>
                  <a:cubicBezTo>
                    <a:pt x="3770" y="761"/>
                    <a:pt x="3801" y="571"/>
                    <a:pt x="3865" y="222"/>
                  </a:cubicBezTo>
                  <a:cubicBezTo>
                    <a:pt x="3896" y="96"/>
                    <a:pt x="3643" y="1"/>
                    <a:pt x="332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a:off x="4262419" y="3091342"/>
              <a:ext cx="102092" cy="35451"/>
            </a:xfrm>
            <a:custGeom>
              <a:avLst/>
              <a:gdLst/>
              <a:ahLst/>
              <a:cxnLst/>
              <a:rect l="l" t="t" r="r" b="b"/>
              <a:pathLst>
                <a:path w="3833" h="1331" extrusionOk="0">
                  <a:moveTo>
                    <a:pt x="855" y="1"/>
                  </a:moveTo>
                  <a:cubicBezTo>
                    <a:pt x="507" y="1"/>
                    <a:pt x="222" y="96"/>
                    <a:pt x="190" y="222"/>
                  </a:cubicBezTo>
                  <a:cubicBezTo>
                    <a:pt x="127" y="571"/>
                    <a:pt x="95" y="761"/>
                    <a:pt x="32" y="1109"/>
                  </a:cubicBezTo>
                  <a:cubicBezTo>
                    <a:pt x="0" y="1236"/>
                    <a:pt x="254" y="1331"/>
                    <a:pt x="602" y="1331"/>
                  </a:cubicBezTo>
                  <a:lnTo>
                    <a:pt x="3040" y="1331"/>
                  </a:lnTo>
                  <a:cubicBezTo>
                    <a:pt x="3389" y="1331"/>
                    <a:pt x="3674" y="1236"/>
                    <a:pt x="3674" y="1109"/>
                  </a:cubicBezTo>
                  <a:cubicBezTo>
                    <a:pt x="3737" y="761"/>
                    <a:pt x="3769" y="571"/>
                    <a:pt x="3801" y="222"/>
                  </a:cubicBezTo>
                  <a:cubicBezTo>
                    <a:pt x="3832" y="96"/>
                    <a:pt x="3579" y="1"/>
                    <a:pt x="323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4"/>
            <p:cNvSpPr/>
            <p:nvPr/>
          </p:nvSpPr>
          <p:spPr>
            <a:xfrm>
              <a:off x="4376284" y="3091342"/>
              <a:ext cx="99562" cy="35451"/>
            </a:xfrm>
            <a:custGeom>
              <a:avLst/>
              <a:gdLst/>
              <a:ahLst/>
              <a:cxnLst/>
              <a:rect l="l" t="t" r="r" b="b"/>
              <a:pathLst>
                <a:path w="3738" h="1331" extrusionOk="0">
                  <a:moveTo>
                    <a:pt x="761" y="1"/>
                  </a:moveTo>
                  <a:cubicBezTo>
                    <a:pt x="444" y="1"/>
                    <a:pt x="159" y="96"/>
                    <a:pt x="127" y="222"/>
                  </a:cubicBezTo>
                  <a:cubicBezTo>
                    <a:pt x="96" y="571"/>
                    <a:pt x="64" y="761"/>
                    <a:pt x="32" y="1109"/>
                  </a:cubicBezTo>
                  <a:cubicBezTo>
                    <a:pt x="1" y="1236"/>
                    <a:pt x="286" y="1331"/>
                    <a:pt x="602" y="1331"/>
                  </a:cubicBezTo>
                  <a:lnTo>
                    <a:pt x="3072" y="1331"/>
                  </a:lnTo>
                  <a:cubicBezTo>
                    <a:pt x="3389" y="1331"/>
                    <a:pt x="3674" y="1236"/>
                    <a:pt x="3674" y="1109"/>
                  </a:cubicBezTo>
                  <a:cubicBezTo>
                    <a:pt x="3706" y="761"/>
                    <a:pt x="3706" y="571"/>
                    <a:pt x="3738" y="222"/>
                  </a:cubicBezTo>
                  <a:cubicBezTo>
                    <a:pt x="3738" y="96"/>
                    <a:pt x="3484" y="1"/>
                    <a:pt x="316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a:off x="4490148" y="3091342"/>
              <a:ext cx="97884" cy="35451"/>
            </a:xfrm>
            <a:custGeom>
              <a:avLst/>
              <a:gdLst/>
              <a:ahLst/>
              <a:cxnLst/>
              <a:rect l="l" t="t" r="r" b="b"/>
              <a:pathLst>
                <a:path w="3675" h="1331" extrusionOk="0">
                  <a:moveTo>
                    <a:pt x="666" y="1"/>
                  </a:moveTo>
                  <a:cubicBezTo>
                    <a:pt x="349" y="1"/>
                    <a:pt x="64" y="96"/>
                    <a:pt x="64" y="222"/>
                  </a:cubicBezTo>
                  <a:cubicBezTo>
                    <a:pt x="64" y="571"/>
                    <a:pt x="33" y="761"/>
                    <a:pt x="33" y="1109"/>
                  </a:cubicBezTo>
                  <a:cubicBezTo>
                    <a:pt x="1" y="1236"/>
                    <a:pt x="286" y="1331"/>
                    <a:pt x="634" y="1331"/>
                  </a:cubicBezTo>
                  <a:lnTo>
                    <a:pt x="3073" y="1331"/>
                  </a:lnTo>
                  <a:cubicBezTo>
                    <a:pt x="3421" y="1331"/>
                    <a:pt x="3675" y="1236"/>
                    <a:pt x="3675" y="1109"/>
                  </a:cubicBezTo>
                  <a:cubicBezTo>
                    <a:pt x="3675" y="761"/>
                    <a:pt x="3675" y="571"/>
                    <a:pt x="3675" y="222"/>
                  </a:cubicBezTo>
                  <a:cubicBezTo>
                    <a:pt x="3675" y="96"/>
                    <a:pt x="3390" y="1"/>
                    <a:pt x="307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a:off x="4604040" y="3091342"/>
              <a:ext cx="98709" cy="35451"/>
            </a:xfrm>
            <a:custGeom>
              <a:avLst/>
              <a:gdLst/>
              <a:ahLst/>
              <a:cxnLst/>
              <a:rect l="l" t="t" r="r" b="b"/>
              <a:pathLst>
                <a:path w="3706" h="1331" extrusionOk="0">
                  <a:moveTo>
                    <a:pt x="602" y="1"/>
                  </a:moveTo>
                  <a:cubicBezTo>
                    <a:pt x="254" y="1"/>
                    <a:pt x="0" y="96"/>
                    <a:pt x="0" y="222"/>
                  </a:cubicBezTo>
                  <a:cubicBezTo>
                    <a:pt x="0" y="571"/>
                    <a:pt x="0" y="761"/>
                    <a:pt x="32" y="1109"/>
                  </a:cubicBezTo>
                  <a:cubicBezTo>
                    <a:pt x="32" y="1236"/>
                    <a:pt x="285" y="1331"/>
                    <a:pt x="634" y="1331"/>
                  </a:cubicBezTo>
                  <a:lnTo>
                    <a:pt x="3104" y="1331"/>
                  </a:lnTo>
                  <a:cubicBezTo>
                    <a:pt x="3420" y="1331"/>
                    <a:pt x="3706" y="1236"/>
                    <a:pt x="3674" y="1109"/>
                  </a:cubicBezTo>
                  <a:cubicBezTo>
                    <a:pt x="3642" y="761"/>
                    <a:pt x="3642" y="571"/>
                    <a:pt x="3611" y="222"/>
                  </a:cubicBezTo>
                  <a:cubicBezTo>
                    <a:pt x="3579" y="96"/>
                    <a:pt x="3325"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a:off x="4716226" y="3091342"/>
              <a:ext cx="100387" cy="35451"/>
            </a:xfrm>
            <a:custGeom>
              <a:avLst/>
              <a:gdLst/>
              <a:ahLst/>
              <a:cxnLst/>
              <a:rect l="l" t="t" r="r" b="b"/>
              <a:pathLst>
                <a:path w="3769" h="1331" extrusionOk="0">
                  <a:moveTo>
                    <a:pt x="570" y="1"/>
                  </a:moveTo>
                  <a:cubicBezTo>
                    <a:pt x="254" y="1"/>
                    <a:pt x="0" y="96"/>
                    <a:pt x="0" y="222"/>
                  </a:cubicBezTo>
                  <a:cubicBezTo>
                    <a:pt x="32" y="571"/>
                    <a:pt x="32" y="761"/>
                    <a:pt x="95" y="1109"/>
                  </a:cubicBezTo>
                  <a:cubicBezTo>
                    <a:pt x="95" y="1236"/>
                    <a:pt x="380" y="1331"/>
                    <a:pt x="729" y="1331"/>
                  </a:cubicBezTo>
                  <a:lnTo>
                    <a:pt x="3167" y="1331"/>
                  </a:lnTo>
                  <a:cubicBezTo>
                    <a:pt x="3515" y="1331"/>
                    <a:pt x="3769" y="1236"/>
                    <a:pt x="3737" y="1109"/>
                  </a:cubicBezTo>
                  <a:cubicBezTo>
                    <a:pt x="3674" y="761"/>
                    <a:pt x="3674" y="571"/>
                    <a:pt x="3610" y="222"/>
                  </a:cubicBezTo>
                  <a:cubicBezTo>
                    <a:pt x="3579" y="96"/>
                    <a:pt x="3294"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a:off x="4827561" y="3091342"/>
              <a:ext cx="102944" cy="35451"/>
            </a:xfrm>
            <a:custGeom>
              <a:avLst/>
              <a:gdLst/>
              <a:ahLst/>
              <a:cxnLst/>
              <a:rect l="l" t="t" r="r" b="b"/>
              <a:pathLst>
                <a:path w="3865" h="1331" extrusionOk="0">
                  <a:moveTo>
                    <a:pt x="602" y="1"/>
                  </a:moveTo>
                  <a:cubicBezTo>
                    <a:pt x="254" y="1"/>
                    <a:pt x="1" y="96"/>
                    <a:pt x="32" y="222"/>
                  </a:cubicBezTo>
                  <a:cubicBezTo>
                    <a:pt x="96" y="571"/>
                    <a:pt x="127" y="761"/>
                    <a:pt x="191" y="1109"/>
                  </a:cubicBezTo>
                  <a:cubicBezTo>
                    <a:pt x="191" y="1236"/>
                    <a:pt x="476" y="1331"/>
                    <a:pt x="824" y="1331"/>
                  </a:cubicBezTo>
                  <a:lnTo>
                    <a:pt x="3262" y="1331"/>
                  </a:lnTo>
                  <a:cubicBezTo>
                    <a:pt x="3611" y="1331"/>
                    <a:pt x="3864" y="1236"/>
                    <a:pt x="3832" y="1109"/>
                  </a:cubicBezTo>
                  <a:cubicBezTo>
                    <a:pt x="3769" y="761"/>
                    <a:pt x="3706" y="571"/>
                    <a:pt x="3642" y="222"/>
                  </a:cubicBezTo>
                  <a:cubicBezTo>
                    <a:pt x="3611" y="96"/>
                    <a:pt x="3326" y="1"/>
                    <a:pt x="2977"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a:off x="4939747" y="3091342"/>
              <a:ext cx="104622" cy="35451"/>
            </a:xfrm>
            <a:custGeom>
              <a:avLst/>
              <a:gdLst/>
              <a:ahLst/>
              <a:cxnLst/>
              <a:rect l="l" t="t" r="r" b="b"/>
              <a:pathLst>
                <a:path w="3928" h="1331" extrusionOk="0">
                  <a:moveTo>
                    <a:pt x="571" y="1"/>
                  </a:moveTo>
                  <a:cubicBezTo>
                    <a:pt x="222" y="1"/>
                    <a:pt x="1" y="96"/>
                    <a:pt x="32" y="222"/>
                  </a:cubicBezTo>
                  <a:cubicBezTo>
                    <a:pt x="96" y="571"/>
                    <a:pt x="159" y="761"/>
                    <a:pt x="222" y="1109"/>
                  </a:cubicBezTo>
                  <a:cubicBezTo>
                    <a:pt x="254" y="1236"/>
                    <a:pt x="571" y="1331"/>
                    <a:pt x="919" y="1331"/>
                  </a:cubicBezTo>
                  <a:lnTo>
                    <a:pt x="3357" y="1331"/>
                  </a:lnTo>
                  <a:cubicBezTo>
                    <a:pt x="3706" y="1331"/>
                    <a:pt x="3927" y="1236"/>
                    <a:pt x="3896" y="1109"/>
                  </a:cubicBezTo>
                  <a:cubicBezTo>
                    <a:pt x="3801" y="761"/>
                    <a:pt x="3737" y="571"/>
                    <a:pt x="3642" y="222"/>
                  </a:cubicBezTo>
                  <a:cubicBezTo>
                    <a:pt x="3579" y="96"/>
                    <a:pt x="3294" y="1"/>
                    <a:pt x="2946"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a:off x="5051082" y="3091342"/>
              <a:ext cx="108005" cy="35451"/>
            </a:xfrm>
            <a:custGeom>
              <a:avLst/>
              <a:gdLst/>
              <a:ahLst/>
              <a:cxnLst/>
              <a:rect l="l" t="t" r="r" b="b"/>
              <a:pathLst>
                <a:path w="4055" h="1331" extrusionOk="0">
                  <a:moveTo>
                    <a:pt x="571" y="1"/>
                  </a:moveTo>
                  <a:cubicBezTo>
                    <a:pt x="254" y="1"/>
                    <a:pt x="1" y="96"/>
                    <a:pt x="64" y="222"/>
                  </a:cubicBezTo>
                  <a:cubicBezTo>
                    <a:pt x="159" y="571"/>
                    <a:pt x="223" y="761"/>
                    <a:pt x="318" y="1109"/>
                  </a:cubicBezTo>
                  <a:cubicBezTo>
                    <a:pt x="381" y="1236"/>
                    <a:pt x="666" y="1331"/>
                    <a:pt x="1014" y="1331"/>
                  </a:cubicBezTo>
                  <a:lnTo>
                    <a:pt x="3484" y="1331"/>
                  </a:lnTo>
                  <a:cubicBezTo>
                    <a:pt x="3801" y="1331"/>
                    <a:pt x="4054" y="1236"/>
                    <a:pt x="3991" y="1109"/>
                  </a:cubicBezTo>
                  <a:cubicBezTo>
                    <a:pt x="3864" y="761"/>
                    <a:pt x="3801" y="571"/>
                    <a:pt x="3643" y="222"/>
                  </a:cubicBezTo>
                  <a:cubicBezTo>
                    <a:pt x="3611" y="96"/>
                    <a:pt x="3294" y="1"/>
                    <a:pt x="2978"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p:nvPr/>
          </p:nvSpPr>
          <p:spPr>
            <a:xfrm>
              <a:off x="5163268" y="3091342"/>
              <a:ext cx="256468" cy="35451"/>
            </a:xfrm>
            <a:custGeom>
              <a:avLst/>
              <a:gdLst/>
              <a:ahLst/>
              <a:cxnLst/>
              <a:rect l="l" t="t" r="r" b="b"/>
              <a:pathLst>
                <a:path w="9629" h="1331" extrusionOk="0">
                  <a:moveTo>
                    <a:pt x="571" y="1"/>
                  </a:moveTo>
                  <a:cubicBezTo>
                    <a:pt x="223" y="1"/>
                    <a:pt x="1" y="96"/>
                    <a:pt x="32" y="222"/>
                  </a:cubicBezTo>
                  <a:cubicBezTo>
                    <a:pt x="191" y="571"/>
                    <a:pt x="254" y="761"/>
                    <a:pt x="381" y="1109"/>
                  </a:cubicBezTo>
                  <a:cubicBezTo>
                    <a:pt x="444" y="1236"/>
                    <a:pt x="761" y="1331"/>
                    <a:pt x="1109" y="1331"/>
                  </a:cubicBezTo>
                  <a:lnTo>
                    <a:pt x="9058" y="1331"/>
                  </a:lnTo>
                  <a:cubicBezTo>
                    <a:pt x="9407" y="1331"/>
                    <a:pt x="9628" y="1236"/>
                    <a:pt x="9565" y="1109"/>
                  </a:cubicBezTo>
                  <a:cubicBezTo>
                    <a:pt x="9343" y="761"/>
                    <a:pt x="9248" y="571"/>
                    <a:pt x="9058" y="222"/>
                  </a:cubicBezTo>
                  <a:cubicBezTo>
                    <a:pt x="8995" y="96"/>
                    <a:pt x="8678" y="1"/>
                    <a:pt x="8330"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a:off x="3701486" y="3132679"/>
              <a:ext cx="148490" cy="35451"/>
            </a:xfrm>
            <a:custGeom>
              <a:avLst/>
              <a:gdLst/>
              <a:ahLst/>
              <a:cxnLst/>
              <a:rect l="l" t="t" r="r" b="b"/>
              <a:pathLst>
                <a:path w="5575" h="1331" extrusionOk="0">
                  <a:moveTo>
                    <a:pt x="1299" y="0"/>
                  </a:moveTo>
                  <a:cubicBezTo>
                    <a:pt x="982" y="0"/>
                    <a:pt x="634" y="95"/>
                    <a:pt x="570" y="222"/>
                  </a:cubicBezTo>
                  <a:cubicBezTo>
                    <a:pt x="380" y="571"/>
                    <a:pt x="285" y="761"/>
                    <a:pt x="64" y="1109"/>
                  </a:cubicBezTo>
                  <a:cubicBezTo>
                    <a:pt x="0" y="1236"/>
                    <a:pt x="222" y="1331"/>
                    <a:pt x="570" y="1331"/>
                  </a:cubicBezTo>
                  <a:lnTo>
                    <a:pt x="4371" y="1331"/>
                  </a:lnTo>
                  <a:cubicBezTo>
                    <a:pt x="4719" y="1331"/>
                    <a:pt x="5036" y="1236"/>
                    <a:pt x="5099" y="1109"/>
                  </a:cubicBezTo>
                  <a:cubicBezTo>
                    <a:pt x="5257" y="761"/>
                    <a:pt x="5352" y="571"/>
                    <a:pt x="5511" y="222"/>
                  </a:cubicBezTo>
                  <a:cubicBezTo>
                    <a:pt x="5574" y="95"/>
                    <a:pt x="5352" y="0"/>
                    <a:pt x="50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a:off x="3852480" y="3132679"/>
              <a:ext cx="112213" cy="35451"/>
            </a:xfrm>
            <a:custGeom>
              <a:avLst/>
              <a:gdLst/>
              <a:ahLst/>
              <a:cxnLst/>
              <a:rect l="l" t="t" r="r" b="b"/>
              <a:pathLst>
                <a:path w="4213" h="1331" extrusionOk="0">
                  <a:moveTo>
                    <a:pt x="1172" y="0"/>
                  </a:moveTo>
                  <a:cubicBezTo>
                    <a:pt x="823" y="0"/>
                    <a:pt x="507" y="95"/>
                    <a:pt x="443" y="222"/>
                  </a:cubicBezTo>
                  <a:cubicBezTo>
                    <a:pt x="285" y="571"/>
                    <a:pt x="222" y="761"/>
                    <a:pt x="63" y="1109"/>
                  </a:cubicBezTo>
                  <a:cubicBezTo>
                    <a:pt x="0" y="1236"/>
                    <a:pt x="222" y="1331"/>
                    <a:pt x="570" y="1331"/>
                  </a:cubicBezTo>
                  <a:lnTo>
                    <a:pt x="3104" y="1331"/>
                  </a:lnTo>
                  <a:cubicBezTo>
                    <a:pt x="3452" y="1331"/>
                    <a:pt x="3769" y="1236"/>
                    <a:pt x="3800" y="1109"/>
                  </a:cubicBezTo>
                  <a:cubicBezTo>
                    <a:pt x="3959" y="761"/>
                    <a:pt x="4022" y="571"/>
                    <a:pt x="4149" y="222"/>
                  </a:cubicBezTo>
                  <a:cubicBezTo>
                    <a:pt x="4212" y="95"/>
                    <a:pt x="3990" y="0"/>
                    <a:pt x="364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a:off x="3969727" y="3132679"/>
              <a:ext cx="109683" cy="35451"/>
            </a:xfrm>
            <a:custGeom>
              <a:avLst/>
              <a:gdLst/>
              <a:ahLst/>
              <a:cxnLst/>
              <a:rect l="l" t="t" r="r" b="b"/>
              <a:pathLst>
                <a:path w="4118" h="1331" extrusionOk="0">
                  <a:moveTo>
                    <a:pt x="1077" y="0"/>
                  </a:moveTo>
                  <a:cubicBezTo>
                    <a:pt x="728" y="0"/>
                    <a:pt x="412" y="95"/>
                    <a:pt x="380" y="222"/>
                  </a:cubicBezTo>
                  <a:cubicBezTo>
                    <a:pt x="253" y="571"/>
                    <a:pt x="158" y="761"/>
                    <a:pt x="32" y="1109"/>
                  </a:cubicBezTo>
                  <a:cubicBezTo>
                    <a:pt x="0" y="1236"/>
                    <a:pt x="222" y="1331"/>
                    <a:pt x="570" y="1331"/>
                  </a:cubicBezTo>
                  <a:lnTo>
                    <a:pt x="3104" y="1331"/>
                  </a:lnTo>
                  <a:cubicBezTo>
                    <a:pt x="3452" y="1331"/>
                    <a:pt x="3769" y="1236"/>
                    <a:pt x="3800" y="1109"/>
                  </a:cubicBezTo>
                  <a:cubicBezTo>
                    <a:pt x="3927" y="761"/>
                    <a:pt x="3959" y="571"/>
                    <a:pt x="4085" y="222"/>
                  </a:cubicBezTo>
                  <a:cubicBezTo>
                    <a:pt x="4117" y="95"/>
                    <a:pt x="3895" y="0"/>
                    <a:pt x="354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a:off x="4086974" y="3132679"/>
              <a:ext cx="107153" cy="35451"/>
            </a:xfrm>
            <a:custGeom>
              <a:avLst/>
              <a:gdLst/>
              <a:ahLst/>
              <a:cxnLst/>
              <a:rect l="l" t="t" r="r" b="b"/>
              <a:pathLst>
                <a:path w="4023" h="1331" extrusionOk="0">
                  <a:moveTo>
                    <a:pt x="982" y="0"/>
                  </a:moveTo>
                  <a:cubicBezTo>
                    <a:pt x="633" y="0"/>
                    <a:pt x="348" y="95"/>
                    <a:pt x="285" y="222"/>
                  </a:cubicBezTo>
                  <a:cubicBezTo>
                    <a:pt x="190" y="571"/>
                    <a:pt x="127" y="761"/>
                    <a:pt x="32" y="1109"/>
                  </a:cubicBezTo>
                  <a:cubicBezTo>
                    <a:pt x="0" y="1236"/>
                    <a:pt x="253" y="1331"/>
                    <a:pt x="602" y="1331"/>
                  </a:cubicBezTo>
                  <a:lnTo>
                    <a:pt x="3104" y="1331"/>
                  </a:lnTo>
                  <a:cubicBezTo>
                    <a:pt x="3452" y="1331"/>
                    <a:pt x="3769" y="1236"/>
                    <a:pt x="3800" y="1109"/>
                  </a:cubicBezTo>
                  <a:cubicBezTo>
                    <a:pt x="3864" y="761"/>
                    <a:pt x="3927" y="571"/>
                    <a:pt x="4022" y="222"/>
                  </a:cubicBezTo>
                  <a:cubicBezTo>
                    <a:pt x="4022" y="95"/>
                    <a:pt x="3800" y="0"/>
                    <a:pt x="345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a:off x="4204222" y="3132679"/>
              <a:ext cx="105448" cy="35451"/>
            </a:xfrm>
            <a:custGeom>
              <a:avLst/>
              <a:gdLst/>
              <a:ahLst/>
              <a:cxnLst/>
              <a:rect l="l" t="t" r="r" b="b"/>
              <a:pathLst>
                <a:path w="3959" h="1331" extrusionOk="0">
                  <a:moveTo>
                    <a:pt x="887" y="0"/>
                  </a:moveTo>
                  <a:cubicBezTo>
                    <a:pt x="538" y="0"/>
                    <a:pt x="253" y="95"/>
                    <a:pt x="222" y="222"/>
                  </a:cubicBezTo>
                  <a:cubicBezTo>
                    <a:pt x="127" y="571"/>
                    <a:pt x="95" y="761"/>
                    <a:pt x="0" y="1109"/>
                  </a:cubicBezTo>
                  <a:cubicBezTo>
                    <a:pt x="0" y="1236"/>
                    <a:pt x="253" y="1331"/>
                    <a:pt x="602" y="1331"/>
                  </a:cubicBezTo>
                  <a:lnTo>
                    <a:pt x="3104" y="1331"/>
                  </a:lnTo>
                  <a:cubicBezTo>
                    <a:pt x="3452" y="1331"/>
                    <a:pt x="3769" y="1236"/>
                    <a:pt x="3769" y="1109"/>
                  </a:cubicBezTo>
                  <a:cubicBezTo>
                    <a:pt x="3832" y="761"/>
                    <a:pt x="3864" y="571"/>
                    <a:pt x="3927" y="222"/>
                  </a:cubicBezTo>
                  <a:cubicBezTo>
                    <a:pt x="3959" y="95"/>
                    <a:pt x="3705" y="0"/>
                    <a:pt x="335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a:off x="4320617" y="3132679"/>
              <a:ext cx="103770" cy="35451"/>
            </a:xfrm>
            <a:custGeom>
              <a:avLst/>
              <a:gdLst/>
              <a:ahLst/>
              <a:cxnLst/>
              <a:rect l="l" t="t" r="r" b="b"/>
              <a:pathLst>
                <a:path w="3896" h="1331" extrusionOk="0">
                  <a:moveTo>
                    <a:pt x="824" y="0"/>
                  </a:moveTo>
                  <a:cubicBezTo>
                    <a:pt x="475" y="0"/>
                    <a:pt x="190" y="95"/>
                    <a:pt x="190" y="222"/>
                  </a:cubicBezTo>
                  <a:cubicBezTo>
                    <a:pt x="127" y="571"/>
                    <a:pt x="95" y="761"/>
                    <a:pt x="32" y="1109"/>
                  </a:cubicBezTo>
                  <a:cubicBezTo>
                    <a:pt x="0" y="1236"/>
                    <a:pt x="285" y="1331"/>
                    <a:pt x="634" y="1331"/>
                  </a:cubicBezTo>
                  <a:lnTo>
                    <a:pt x="3136" y="1331"/>
                  </a:lnTo>
                  <a:cubicBezTo>
                    <a:pt x="3484" y="1331"/>
                    <a:pt x="3801" y="1236"/>
                    <a:pt x="3801" y="1109"/>
                  </a:cubicBezTo>
                  <a:cubicBezTo>
                    <a:pt x="3832" y="761"/>
                    <a:pt x="3832" y="571"/>
                    <a:pt x="3896" y="222"/>
                  </a:cubicBezTo>
                  <a:cubicBezTo>
                    <a:pt x="3896"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a:off x="4437864" y="3132679"/>
              <a:ext cx="101240" cy="35451"/>
            </a:xfrm>
            <a:custGeom>
              <a:avLst/>
              <a:gdLst/>
              <a:ahLst/>
              <a:cxnLst/>
              <a:rect l="l" t="t" r="r" b="b"/>
              <a:pathLst>
                <a:path w="3801" h="1331" extrusionOk="0">
                  <a:moveTo>
                    <a:pt x="729" y="0"/>
                  </a:moveTo>
                  <a:cubicBezTo>
                    <a:pt x="380" y="0"/>
                    <a:pt x="95" y="95"/>
                    <a:pt x="95" y="222"/>
                  </a:cubicBezTo>
                  <a:cubicBezTo>
                    <a:pt x="64" y="571"/>
                    <a:pt x="64" y="761"/>
                    <a:pt x="32" y="1109"/>
                  </a:cubicBezTo>
                  <a:cubicBezTo>
                    <a:pt x="0" y="1236"/>
                    <a:pt x="285" y="1331"/>
                    <a:pt x="634" y="1331"/>
                  </a:cubicBezTo>
                  <a:lnTo>
                    <a:pt x="3136" y="1331"/>
                  </a:lnTo>
                  <a:cubicBezTo>
                    <a:pt x="3484" y="1331"/>
                    <a:pt x="3769" y="1236"/>
                    <a:pt x="3769" y="1109"/>
                  </a:cubicBezTo>
                  <a:cubicBezTo>
                    <a:pt x="3801" y="761"/>
                    <a:pt x="3801" y="571"/>
                    <a:pt x="3801" y="222"/>
                  </a:cubicBezTo>
                  <a:cubicBezTo>
                    <a:pt x="3801"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a:off x="4555111" y="3132679"/>
              <a:ext cx="100414" cy="35451"/>
            </a:xfrm>
            <a:custGeom>
              <a:avLst/>
              <a:gdLst/>
              <a:ahLst/>
              <a:cxnLst/>
              <a:rect l="l" t="t" r="r" b="b"/>
              <a:pathLst>
                <a:path w="3770" h="1331" extrusionOk="0">
                  <a:moveTo>
                    <a:pt x="634" y="0"/>
                  </a:moveTo>
                  <a:cubicBezTo>
                    <a:pt x="285" y="0"/>
                    <a:pt x="32" y="95"/>
                    <a:pt x="32" y="222"/>
                  </a:cubicBezTo>
                  <a:cubicBezTo>
                    <a:pt x="0" y="571"/>
                    <a:pt x="0" y="761"/>
                    <a:pt x="0" y="1109"/>
                  </a:cubicBezTo>
                  <a:cubicBezTo>
                    <a:pt x="0" y="1236"/>
                    <a:pt x="285" y="1331"/>
                    <a:pt x="634" y="1331"/>
                  </a:cubicBezTo>
                  <a:lnTo>
                    <a:pt x="3167" y="1331"/>
                  </a:lnTo>
                  <a:cubicBezTo>
                    <a:pt x="3516" y="1331"/>
                    <a:pt x="3769" y="1236"/>
                    <a:pt x="3769" y="1109"/>
                  </a:cubicBezTo>
                  <a:cubicBezTo>
                    <a:pt x="3737" y="761"/>
                    <a:pt x="3737" y="571"/>
                    <a:pt x="3737" y="222"/>
                  </a:cubicBezTo>
                  <a:cubicBezTo>
                    <a:pt x="3706" y="95"/>
                    <a:pt x="3452" y="0"/>
                    <a:pt x="310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a:off x="4670681" y="3132679"/>
              <a:ext cx="102092" cy="35451"/>
            </a:xfrm>
            <a:custGeom>
              <a:avLst/>
              <a:gdLst/>
              <a:ahLst/>
              <a:cxnLst/>
              <a:rect l="l" t="t" r="r" b="b"/>
              <a:pathLst>
                <a:path w="3833" h="1331" extrusionOk="0">
                  <a:moveTo>
                    <a:pt x="602" y="0"/>
                  </a:moveTo>
                  <a:cubicBezTo>
                    <a:pt x="253" y="0"/>
                    <a:pt x="0" y="95"/>
                    <a:pt x="0" y="222"/>
                  </a:cubicBezTo>
                  <a:cubicBezTo>
                    <a:pt x="32" y="571"/>
                    <a:pt x="32" y="761"/>
                    <a:pt x="63" y="1109"/>
                  </a:cubicBezTo>
                  <a:cubicBezTo>
                    <a:pt x="63" y="1236"/>
                    <a:pt x="348" y="1331"/>
                    <a:pt x="697" y="1331"/>
                  </a:cubicBezTo>
                  <a:lnTo>
                    <a:pt x="3230" y="1331"/>
                  </a:lnTo>
                  <a:cubicBezTo>
                    <a:pt x="3579" y="1331"/>
                    <a:pt x="3832" y="1236"/>
                    <a:pt x="3832" y="1109"/>
                  </a:cubicBezTo>
                  <a:cubicBezTo>
                    <a:pt x="3769" y="761"/>
                    <a:pt x="3769" y="571"/>
                    <a:pt x="3705"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a:off x="4785397" y="3132679"/>
              <a:ext cx="104622" cy="35451"/>
            </a:xfrm>
            <a:custGeom>
              <a:avLst/>
              <a:gdLst/>
              <a:ahLst/>
              <a:cxnLst/>
              <a:rect l="l" t="t" r="r" b="b"/>
              <a:pathLst>
                <a:path w="3928" h="1331" extrusionOk="0">
                  <a:moveTo>
                    <a:pt x="602" y="0"/>
                  </a:moveTo>
                  <a:cubicBezTo>
                    <a:pt x="253" y="0"/>
                    <a:pt x="0" y="95"/>
                    <a:pt x="32" y="222"/>
                  </a:cubicBezTo>
                  <a:cubicBezTo>
                    <a:pt x="63" y="571"/>
                    <a:pt x="95" y="761"/>
                    <a:pt x="127" y="1109"/>
                  </a:cubicBezTo>
                  <a:cubicBezTo>
                    <a:pt x="158" y="1236"/>
                    <a:pt x="443" y="1331"/>
                    <a:pt x="792" y="1331"/>
                  </a:cubicBezTo>
                  <a:lnTo>
                    <a:pt x="3325" y="1331"/>
                  </a:lnTo>
                  <a:cubicBezTo>
                    <a:pt x="3674" y="1331"/>
                    <a:pt x="3927" y="1236"/>
                    <a:pt x="3895" y="1109"/>
                  </a:cubicBezTo>
                  <a:cubicBezTo>
                    <a:pt x="3832" y="761"/>
                    <a:pt x="3800"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4900114" y="3132679"/>
              <a:ext cx="107153" cy="35451"/>
            </a:xfrm>
            <a:custGeom>
              <a:avLst/>
              <a:gdLst/>
              <a:ahLst/>
              <a:cxnLst/>
              <a:rect l="l" t="t" r="r" b="b"/>
              <a:pathLst>
                <a:path w="4023" h="1331" extrusionOk="0">
                  <a:moveTo>
                    <a:pt x="602" y="0"/>
                  </a:moveTo>
                  <a:cubicBezTo>
                    <a:pt x="253" y="0"/>
                    <a:pt x="0" y="95"/>
                    <a:pt x="32" y="222"/>
                  </a:cubicBezTo>
                  <a:cubicBezTo>
                    <a:pt x="95" y="571"/>
                    <a:pt x="158" y="761"/>
                    <a:pt x="222" y="1109"/>
                  </a:cubicBezTo>
                  <a:cubicBezTo>
                    <a:pt x="253" y="1236"/>
                    <a:pt x="538" y="1331"/>
                    <a:pt x="887" y="1331"/>
                  </a:cubicBezTo>
                  <a:lnTo>
                    <a:pt x="3420" y="1331"/>
                  </a:lnTo>
                  <a:cubicBezTo>
                    <a:pt x="3769" y="1331"/>
                    <a:pt x="4022" y="1236"/>
                    <a:pt x="3990" y="1109"/>
                  </a:cubicBezTo>
                  <a:cubicBezTo>
                    <a:pt x="3895" y="761"/>
                    <a:pt x="3832" y="571"/>
                    <a:pt x="3737" y="222"/>
                  </a:cubicBezTo>
                  <a:cubicBezTo>
                    <a:pt x="3705" y="95"/>
                    <a:pt x="3420" y="0"/>
                    <a:pt x="307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a:off x="5015657" y="3132679"/>
              <a:ext cx="108857" cy="35451"/>
            </a:xfrm>
            <a:custGeom>
              <a:avLst/>
              <a:gdLst/>
              <a:ahLst/>
              <a:cxnLst/>
              <a:rect l="l" t="t" r="r" b="b"/>
              <a:pathLst>
                <a:path w="4087" h="1331" extrusionOk="0">
                  <a:moveTo>
                    <a:pt x="571" y="0"/>
                  </a:moveTo>
                  <a:cubicBezTo>
                    <a:pt x="222" y="0"/>
                    <a:pt x="1" y="95"/>
                    <a:pt x="32" y="222"/>
                  </a:cubicBezTo>
                  <a:cubicBezTo>
                    <a:pt x="127" y="571"/>
                    <a:pt x="159" y="761"/>
                    <a:pt x="286" y="1109"/>
                  </a:cubicBezTo>
                  <a:cubicBezTo>
                    <a:pt x="317" y="1236"/>
                    <a:pt x="634" y="1331"/>
                    <a:pt x="982" y="1331"/>
                  </a:cubicBezTo>
                  <a:lnTo>
                    <a:pt x="3484" y="1331"/>
                  </a:lnTo>
                  <a:cubicBezTo>
                    <a:pt x="3833" y="1331"/>
                    <a:pt x="4086" y="1236"/>
                    <a:pt x="4054" y="1109"/>
                  </a:cubicBezTo>
                  <a:cubicBezTo>
                    <a:pt x="3928" y="761"/>
                    <a:pt x="3864" y="571"/>
                    <a:pt x="3738" y="222"/>
                  </a:cubicBezTo>
                  <a:cubicBezTo>
                    <a:pt x="3674"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a:off x="5130374" y="3132679"/>
              <a:ext cx="111388" cy="35451"/>
            </a:xfrm>
            <a:custGeom>
              <a:avLst/>
              <a:gdLst/>
              <a:ahLst/>
              <a:cxnLst/>
              <a:rect l="l" t="t" r="r" b="b"/>
              <a:pathLst>
                <a:path w="4182" h="1331" extrusionOk="0">
                  <a:moveTo>
                    <a:pt x="571" y="0"/>
                  </a:moveTo>
                  <a:cubicBezTo>
                    <a:pt x="222" y="0"/>
                    <a:pt x="1" y="95"/>
                    <a:pt x="32" y="222"/>
                  </a:cubicBezTo>
                  <a:cubicBezTo>
                    <a:pt x="159" y="571"/>
                    <a:pt x="222" y="761"/>
                    <a:pt x="349" y="1109"/>
                  </a:cubicBezTo>
                  <a:cubicBezTo>
                    <a:pt x="412" y="1236"/>
                    <a:pt x="729" y="1331"/>
                    <a:pt x="1077" y="1331"/>
                  </a:cubicBezTo>
                  <a:lnTo>
                    <a:pt x="3579" y="1331"/>
                  </a:lnTo>
                  <a:cubicBezTo>
                    <a:pt x="3928" y="1331"/>
                    <a:pt x="4181" y="1236"/>
                    <a:pt x="4118" y="1109"/>
                  </a:cubicBezTo>
                  <a:cubicBezTo>
                    <a:pt x="3959" y="761"/>
                    <a:pt x="3896" y="571"/>
                    <a:pt x="3738" y="222"/>
                  </a:cubicBezTo>
                  <a:cubicBezTo>
                    <a:pt x="3706" y="95"/>
                    <a:pt x="3389" y="0"/>
                    <a:pt x="304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a:off x="5245091" y="3132679"/>
              <a:ext cx="197419" cy="35451"/>
            </a:xfrm>
            <a:custGeom>
              <a:avLst/>
              <a:gdLst/>
              <a:ahLst/>
              <a:cxnLst/>
              <a:rect l="l" t="t" r="r" b="b"/>
              <a:pathLst>
                <a:path w="7412" h="1331" extrusionOk="0">
                  <a:moveTo>
                    <a:pt x="571" y="0"/>
                  </a:moveTo>
                  <a:cubicBezTo>
                    <a:pt x="222" y="0"/>
                    <a:pt x="1" y="95"/>
                    <a:pt x="64" y="222"/>
                  </a:cubicBezTo>
                  <a:cubicBezTo>
                    <a:pt x="222" y="571"/>
                    <a:pt x="286" y="761"/>
                    <a:pt x="444" y="1109"/>
                  </a:cubicBezTo>
                  <a:cubicBezTo>
                    <a:pt x="507" y="1236"/>
                    <a:pt x="824" y="1331"/>
                    <a:pt x="1172" y="1331"/>
                  </a:cubicBezTo>
                  <a:lnTo>
                    <a:pt x="6841" y="1331"/>
                  </a:lnTo>
                  <a:cubicBezTo>
                    <a:pt x="7190" y="1331"/>
                    <a:pt x="7411" y="1236"/>
                    <a:pt x="7348" y="1109"/>
                  </a:cubicBezTo>
                  <a:cubicBezTo>
                    <a:pt x="7126" y="761"/>
                    <a:pt x="7031" y="571"/>
                    <a:pt x="6841" y="222"/>
                  </a:cubicBezTo>
                  <a:cubicBezTo>
                    <a:pt x="6778" y="95"/>
                    <a:pt x="6461" y="0"/>
                    <a:pt x="6113"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4"/>
            <p:cNvSpPr/>
            <p:nvPr/>
          </p:nvSpPr>
          <p:spPr>
            <a:xfrm>
              <a:off x="3678713" y="3174017"/>
              <a:ext cx="185593" cy="35451"/>
            </a:xfrm>
            <a:custGeom>
              <a:avLst/>
              <a:gdLst/>
              <a:ahLst/>
              <a:cxnLst/>
              <a:rect l="l" t="t" r="r" b="b"/>
              <a:pathLst>
                <a:path w="6968" h="1331" extrusionOk="0">
                  <a:moveTo>
                    <a:pt x="1330" y="0"/>
                  </a:moveTo>
                  <a:cubicBezTo>
                    <a:pt x="982" y="0"/>
                    <a:pt x="634" y="95"/>
                    <a:pt x="570" y="222"/>
                  </a:cubicBezTo>
                  <a:cubicBezTo>
                    <a:pt x="380" y="570"/>
                    <a:pt x="254" y="729"/>
                    <a:pt x="64" y="1109"/>
                  </a:cubicBezTo>
                  <a:cubicBezTo>
                    <a:pt x="0" y="1204"/>
                    <a:pt x="254" y="1330"/>
                    <a:pt x="602" y="1330"/>
                  </a:cubicBezTo>
                  <a:lnTo>
                    <a:pt x="5764" y="1330"/>
                  </a:lnTo>
                  <a:cubicBezTo>
                    <a:pt x="6112" y="1330"/>
                    <a:pt x="6461" y="1204"/>
                    <a:pt x="6524" y="1109"/>
                  </a:cubicBezTo>
                  <a:cubicBezTo>
                    <a:pt x="6682" y="729"/>
                    <a:pt x="6746" y="570"/>
                    <a:pt x="6904" y="222"/>
                  </a:cubicBezTo>
                  <a:cubicBezTo>
                    <a:pt x="6967" y="95"/>
                    <a:pt x="6714"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4"/>
            <p:cNvSpPr/>
            <p:nvPr/>
          </p:nvSpPr>
          <p:spPr>
            <a:xfrm>
              <a:off x="3867662" y="3174017"/>
              <a:ext cx="114744" cy="35451"/>
            </a:xfrm>
            <a:custGeom>
              <a:avLst/>
              <a:gdLst/>
              <a:ahLst/>
              <a:cxnLst/>
              <a:rect l="l" t="t" r="r" b="b"/>
              <a:pathLst>
                <a:path w="4308" h="1331" extrusionOk="0">
                  <a:moveTo>
                    <a:pt x="1172" y="0"/>
                  </a:moveTo>
                  <a:cubicBezTo>
                    <a:pt x="824" y="0"/>
                    <a:pt x="507" y="95"/>
                    <a:pt x="444" y="222"/>
                  </a:cubicBezTo>
                  <a:cubicBezTo>
                    <a:pt x="285" y="570"/>
                    <a:pt x="222" y="729"/>
                    <a:pt x="63" y="1109"/>
                  </a:cubicBezTo>
                  <a:cubicBezTo>
                    <a:pt x="0" y="1204"/>
                    <a:pt x="253" y="1330"/>
                    <a:pt x="602" y="1330"/>
                  </a:cubicBezTo>
                  <a:lnTo>
                    <a:pt x="3199" y="1330"/>
                  </a:lnTo>
                  <a:cubicBezTo>
                    <a:pt x="3547" y="1330"/>
                    <a:pt x="3864" y="1204"/>
                    <a:pt x="3927" y="1109"/>
                  </a:cubicBezTo>
                  <a:cubicBezTo>
                    <a:pt x="4054" y="729"/>
                    <a:pt x="4117" y="570"/>
                    <a:pt x="4244" y="222"/>
                  </a:cubicBezTo>
                  <a:cubicBezTo>
                    <a:pt x="4307" y="95"/>
                    <a:pt x="4054" y="0"/>
                    <a:pt x="370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a:off x="3988265" y="3174017"/>
              <a:ext cx="111388" cy="35451"/>
            </a:xfrm>
            <a:custGeom>
              <a:avLst/>
              <a:gdLst/>
              <a:ahLst/>
              <a:cxnLst/>
              <a:rect l="l" t="t" r="r" b="b"/>
              <a:pathLst>
                <a:path w="4182" h="1331" extrusionOk="0">
                  <a:moveTo>
                    <a:pt x="1078" y="0"/>
                  </a:moveTo>
                  <a:cubicBezTo>
                    <a:pt x="729" y="0"/>
                    <a:pt x="413" y="95"/>
                    <a:pt x="349" y="222"/>
                  </a:cubicBezTo>
                  <a:cubicBezTo>
                    <a:pt x="222" y="570"/>
                    <a:pt x="159" y="729"/>
                    <a:pt x="32" y="1109"/>
                  </a:cubicBezTo>
                  <a:cubicBezTo>
                    <a:pt x="1" y="1204"/>
                    <a:pt x="254" y="1330"/>
                    <a:pt x="603" y="1330"/>
                  </a:cubicBezTo>
                  <a:lnTo>
                    <a:pt x="3168" y="1330"/>
                  </a:lnTo>
                  <a:cubicBezTo>
                    <a:pt x="3548" y="1330"/>
                    <a:pt x="3864" y="1204"/>
                    <a:pt x="3896" y="1109"/>
                  </a:cubicBezTo>
                  <a:cubicBezTo>
                    <a:pt x="3991" y="729"/>
                    <a:pt x="4054" y="570"/>
                    <a:pt x="4149" y="222"/>
                  </a:cubicBezTo>
                  <a:cubicBezTo>
                    <a:pt x="4181" y="95"/>
                    <a:pt x="3928" y="0"/>
                    <a:pt x="357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4"/>
            <p:cNvSpPr/>
            <p:nvPr/>
          </p:nvSpPr>
          <p:spPr>
            <a:xfrm>
              <a:off x="4108043" y="3174017"/>
              <a:ext cx="109683" cy="35451"/>
            </a:xfrm>
            <a:custGeom>
              <a:avLst/>
              <a:gdLst/>
              <a:ahLst/>
              <a:cxnLst/>
              <a:rect l="l" t="t" r="r" b="b"/>
              <a:pathLst>
                <a:path w="4118" h="1331" extrusionOk="0">
                  <a:moveTo>
                    <a:pt x="983" y="0"/>
                  </a:moveTo>
                  <a:cubicBezTo>
                    <a:pt x="634" y="0"/>
                    <a:pt x="318" y="95"/>
                    <a:pt x="286" y="222"/>
                  </a:cubicBezTo>
                  <a:cubicBezTo>
                    <a:pt x="191" y="570"/>
                    <a:pt x="128" y="729"/>
                    <a:pt x="32" y="1109"/>
                  </a:cubicBezTo>
                  <a:cubicBezTo>
                    <a:pt x="1" y="1204"/>
                    <a:pt x="254" y="1330"/>
                    <a:pt x="634" y="1330"/>
                  </a:cubicBezTo>
                  <a:lnTo>
                    <a:pt x="3199" y="1330"/>
                  </a:lnTo>
                  <a:cubicBezTo>
                    <a:pt x="3548" y="1330"/>
                    <a:pt x="3864" y="1204"/>
                    <a:pt x="3896" y="1109"/>
                  </a:cubicBezTo>
                  <a:cubicBezTo>
                    <a:pt x="3991" y="729"/>
                    <a:pt x="4023" y="570"/>
                    <a:pt x="4086" y="222"/>
                  </a:cubicBezTo>
                  <a:cubicBezTo>
                    <a:pt x="4118" y="95"/>
                    <a:pt x="3864" y="0"/>
                    <a:pt x="351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4228673" y="3174017"/>
              <a:ext cx="107153" cy="35451"/>
            </a:xfrm>
            <a:custGeom>
              <a:avLst/>
              <a:gdLst/>
              <a:ahLst/>
              <a:cxnLst/>
              <a:rect l="l" t="t" r="r" b="b"/>
              <a:pathLst>
                <a:path w="4023" h="1331" extrusionOk="0">
                  <a:moveTo>
                    <a:pt x="887" y="0"/>
                  </a:moveTo>
                  <a:cubicBezTo>
                    <a:pt x="539" y="0"/>
                    <a:pt x="254" y="95"/>
                    <a:pt x="222" y="222"/>
                  </a:cubicBezTo>
                  <a:cubicBezTo>
                    <a:pt x="127" y="570"/>
                    <a:pt x="96" y="729"/>
                    <a:pt x="32" y="1109"/>
                  </a:cubicBezTo>
                  <a:cubicBezTo>
                    <a:pt x="1" y="1204"/>
                    <a:pt x="254" y="1330"/>
                    <a:pt x="634" y="1330"/>
                  </a:cubicBezTo>
                  <a:lnTo>
                    <a:pt x="3199" y="1330"/>
                  </a:lnTo>
                  <a:cubicBezTo>
                    <a:pt x="3547" y="1330"/>
                    <a:pt x="3864" y="1204"/>
                    <a:pt x="3896" y="1109"/>
                  </a:cubicBezTo>
                  <a:cubicBezTo>
                    <a:pt x="3927" y="729"/>
                    <a:pt x="3959" y="570"/>
                    <a:pt x="4022" y="222"/>
                  </a:cubicBezTo>
                  <a:cubicBezTo>
                    <a:pt x="4022"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a:off x="4348450" y="3174017"/>
              <a:ext cx="105475" cy="35451"/>
            </a:xfrm>
            <a:custGeom>
              <a:avLst/>
              <a:gdLst/>
              <a:ahLst/>
              <a:cxnLst/>
              <a:rect l="l" t="t" r="r" b="b"/>
              <a:pathLst>
                <a:path w="3960" h="1331" extrusionOk="0">
                  <a:moveTo>
                    <a:pt x="824" y="0"/>
                  </a:moveTo>
                  <a:cubicBezTo>
                    <a:pt x="476" y="0"/>
                    <a:pt x="159" y="95"/>
                    <a:pt x="159" y="222"/>
                  </a:cubicBezTo>
                  <a:cubicBezTo>
                    <a:pt x="96" y="570"/>
                    <a:pt x="64" y="729"/>
                    <a:pt x="32" y="1109"/>
                  </a:cubicBezTo>
                  <a:cubicBezTo>
                    <a:pt x="1" y="1204"/>
                    <a:pt x="286" y="1330"/>
                    <a:pt x="634" y="1330"/>
                  </a:cubicBezTo>
                  <a:lnTo>
                    <a:pt x="3231" y="1330"/>
                  </a:lnTo>
                  <a:cubicBezTo>
                    <a:pt x="3579" y="1330"/>
                    <a:pt x="3864" y="1204"/>
                    <a:pt x="3896" y="1109"/>
                  </a:cubicBezTo>
                  <a:cubicBezTo>
                    <a:pt x="3927" y="729"/>
                    <a:pt x="3927" y="570"/>
                    <a:pt x="3959" y="222"/>
                  </a:cubicBezTo>
                  <a:cubicBezTo>
                    <a:pt x="3959" y="95"/>
                    <a:pt x="3674" y="0"/>
                    <a:pt x="332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4"/>
            <p:cNvSpPr/>
            <p:nvPr/>
          </p:nvSpPr>
          <p:spPr>
            <a:xfrm>
              <a:off x="4469080" y="3174017"/>
              <a:ext cx="102918" cy="35451"/>
            </a:xfrm>
            <a:custGeom>
              <a:avLst/>
              <a:gdLst/>
              <a:ahLst/>
              <a:cxnLst/>
              <a:rect l="l" t="t" r="r" b="b"/>
              <a:pathLst>
                <a:path w="3864" h="1331" extrusionOk="0">
                  <a:moveTo>
                    <a:pt x="697" y="0"/>
                  </a:moveTo>
                  <a:cubicBezTo>
                    <a:pt x="349" y="0"/>
                    <a:pt x="64" y="95"/>
                    <a:pt x="64" y="222"/>
                  </a:cubicBezTo>
                  <a:cubicBezTo>
                    <a:pt x="32" y="570"/>
                    <a:pt x="32" y="729"/>
                    <a:pt x="0" y="1109"/>
                  </a:cubicBezTo>
                  <a:cubicBezTo>
                    <a:pt x="0" y="1204"/>
                    <a:pt x="285" y="1330"/>
                    <a:pt x="634" y="1330"/>
                  </a:cubicBezTo>
                  <a:lnTo>
                    <a:pt x="3199" y="1330"/>
                  </a:lnTo>
                  <a:cubicBezTo>
                    <a:pt x="3579" y="1330"/>
                    <a:pt x="3864" y="1204"/>
                    <a:pt x="3864" y="1109"/>
                  </a:cubicBezTo>
                  <a:lnTo>
                    <a:pt x="3864" y="222"/>
                  </a:lnTo>
                  <a:cubicBezTo>
                    <a:pt x="3864" y="95"/>
                    <a:pt x="3579" y="0"/>
                    <a:pt x="323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4"/>
            <p:cNvSpPr/>
            <p:nvPr/>
          </p:nvSpPr>
          <p:spPr>
            <a:xfrm>
              <a:off x="4588858" y="3174017"/>
              <a:ext cx="103770" cy="35451"/>
            </a:xfrm>
            <a:custGeom>
              <a:avLst/>
              <a:gdLst/>
              <a:ahLst/>
              <a:cxnLst/>
              <a:rect l="l" t="t" r="r" b="b"/>
              <a:pathLst>
                <a:path w="3896" h="1331" extrusionOk="0">
                  <a:moveTo>
                    <a:pt x="634" y="0"/>
                  </a:moveTo>
                  <a:cubicBezTo>
                    <a:pt x="285" y="0"/>
                    <a:pt x="0" y="95"/>
                    <a:pt x="0" y="222"/>
                  </a:cubicBezTo>
                  <a:cubicBezTo>
                    <a:pt x="0" y="570"/>
                    <a:pt x="0" y="729"/>
                    <a:pt x="0" y="1109"/>
                  </a:cubicBezTo>
                  <a:cubicBezTo>
                    <a:pt x="0" y="1204"/>
                    <a:pt x="317" y="1330"/>
                    <a:pt x="665" y="1330"/>
                  </a:cubicBezTo>
                  <a:lnTo>
                    <a:pt x="3230" y="1330"/>
                  </a:lnTo>
                  <a:cubicBezTo>
                    <a:pt x="3610" y="1330"/>
                    <a:pt x="3895" y="1204"/>
                    <a:pt x="3864" y="1109"/>
                  </a:cubicBezTo>
                  <a:cubicBezTo>
                    <a:pt x="3832" y="729"/>
                    <a:pt x="3832" y="570"/>
                    <a:pt x="3800" y="222"/>
                  </a:cubicBezTo>
                  <a:cubicBezTo>
                    <a:pt x="3800" y="95"/>
                    <a:pt x="3515" y="0"/>
                    <a:pt x="3167"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4"/>
            <p:cNvSpPr/>
            <p:nvPr/>
          </p:nvSpPr>
          <p:spPr>
            <a:xfrm>
              <a:off x="4706931" y="3174017"/>
              <a:ext cx="105475" cy="35451"/>
            </a:xfrm>
            <a:custGeom>
              <a:avLst/>
              <a:gdLst/>
              <a:ahLst/>
              <a:cxnLst/>
              <a:rect l="l" t="t" r="r" b="b"/>
              <a:pathLst>
                <a:path w="3960" h="1331" extrusionOk="0">
                  <a:moveTo>
                    <a:pt x="634" y="0"/>
                  </a:moveTo>
                  <a:cubicBezTo>
                    <a:pt x="286" y="0"/>
                    <a:pt x="1" y="95"/>
                    <a:pt x="1" y="222"/>
                  </a:cubicBezTo>
                  <a:cubicBezTo>
                    <a:pt x="33" y="570"/>
                    <a:pt x="64" y="729"/>
                    <a:pt x="96" y="1109"/>
                  </a:cubicBezTo>
                  <a:cubicBezTo>
                    <a:pt x="96" y="1204"/>
                    <a:pt x="381" y="1330"/>
                    <a:pt x="761" y="1330"/>
                  </a:cubicBezTo>
                  <a:lnTo>
                    <a:pt x="3326" y="1330"/>
                  </a:lnTo>
                  <a:cubicBezTo>
                    <a:pt x="3674" y="1330"/>
                    <a:pt x="3959" y="1204"/>
                    <a:pt x="3959" y="1109"/>
                  </a:cubicBezTo>
                  <a:cubicBezTo>
                    <a:pt x="3896" y="729"/>
                    <a:pt x="3864" y="570"/>
                    <a:pt x="3801"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4825030" y="3174017"/>
              <a:ext cx="108005" cy="35451"/>
            </a:xfrm>
            <a:custGeom>
              <a:avLst/>
              <a:gdLst/>
              <a:ahLst/>
              <a:cxnLst/>
              <a:rect l="l" t="t" r="r" b="b"/>
              <a:pathLst>
                <a:path w="4055" h="1331" extrusionOk="0">
                  <a:moveTo>
                    <a:pt x="602" y="0"/>
                  </a:moveTo>
                  <a:cubicBezTo>
                    <a:pt x="254" y="0"/>
                    <a:pt x="1" y="95"/>
                    <a:pt x="1" y="222"/>
                  </a:cubicBezTo>
                  <a:cubicBezTo>
                    <a:pt x="64" y="570"/>
                    <a:pt x="96" y="729"/>
                    <a:pt x="159" y="1109"/>
                  </a:cubicBezTo>
                  <a:cubicBezTo>
                    <a:pt x="191" y="1204"/>
                    <a:pt x="476" y="1330"/>
                    <a:pt x="824" y="1330"/>
                  </a:cubicBezTo>
                  <a:lnTo>
                    <a:pt x="3421" y="1330"/>
                  </a:lnTo>
                  <a:cubicBezTo>
                    <a:pt x="3769" y="1330"/>
                    <a:pt x="4054" y="1204"/>
                    <a:pt x="4023" y="1109"/>
                  </a:cubicBezTo>
                  <a:cubicBezTo>
                    <a:pt x="3927" y="729"/>
                    <a:pt x="3896" y="570"/>
                    <a:pt x="3832" y="222"/>
                  </a:cubicBezTo>
                  <a:cubicBezTo>
                    <a:pt x="3801" y="95"/>
                    <a:pt x="3484" y="0"/>
                    <a:pt x="313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4943130" y="3174017"/>
              <a:ext cx="109683" cy="35451"/>
            </a:xfrm>
            <a:custGeom>
              <a:avLst/>
              <a:gdLst/>
              <a:ahLst/>
              <a:cxnLst/>
              <a:rect l="l" t="t" r="r" b="b"/>
              <a:pathLst>
                <a:path w="4118" h="1331" extrusionOk="0">
                  <a:moveTo>
                    <a:pt x="602" y="0"/>
                  </a:moveTo>
                  <a:cubicBezTo>
                    <a:pt x="254" y="0"/>
                    <a:pt x="0" y="95"/>
                    <a:pt x="32" y="222"/>
                  </a:cubicBezTo>
                  <a:cubicBezTo>
                    <a:pt x="95" y="570"/>
                    <a:pt x="159" y="729"/>
                    <a:pt x="222" y="1109"/>
                  </a:cubicBezTo>
                  <a:cubicBezTo>
                    <a:pt x="254" y="1204"/>
                    <a:pt x="570" y="1330"/>
                    <a:pt x="919" y="1330"/>
                  </a:cubicBezTo>
                  <a:lnTo>
                    <a:pt x="3515" y="1330"/>
                  </a:lnTo>
                  <a:cubicBezTo>
                    <a:pt x="3864" y="1330"/>
                    <a:pt x="4117" y="1204"/>
                    <a:pt x="4086" y="1109"/>
                  </a:cubicBezTo>
                  <a:cubicBezTo>
                    <a:pt x="3991" y="729"/>
                    <a:pt x="3927" y="570"/>
                    <a:pt x="3832"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5060377" y="3174017"/>
              <a:ext cx="113039" cy="35451"/>
            </a:xfrm>
            <a:custGeom>
              <a:avLst/>
              <a:gdLst/>
              <a:ahLst/>
              <a:cxnLst/>
              <a:rect l="l" t="t" r="r" b="b"/>
              <a:pathLst>
                <a:path w="4244" h="1331" extrusionOk="0">
                  <a:moveTo>
                    <a:pt x="634" y="0"/>
                  </a:moveTo>
                  <a:cubicBezTo>
                    <a:pt x="285" y="0"/>
                    <a:pt x="0" y="95"/>
                    <a:pt x="64" y="222"/>
                  </a:cubicBezTo>
                  <a:cubicBezTo>
                    <a:pt x="159" y="570"/>
                    <a:pt x="222" y="729"/>
                    <a:pt x="317" y="1109"/>
                  </a:cubicBezTo>
                  <a:cubicBezTo>
                    <a:pt x="380" y="1204"/>
                    <a:pt x="697" y="1330"/>
                    <a:pt x="1045" y="1330"/>
                  </a:cubicBezTo>
                  <a:lnTo>
                    <a:pt x="3610" y="1330"/>
                  </a:lnTo>
                  <a:cubicBezTo>
                    <a:pt x="3991" y="1330"/>
                    <a:pt x="4244" y="1204"/>
                    <a:pt x="4181" y="1109"/>
                  </a:cubicBezTo>
                  <a:cubicBezTo>
                    <a:pt x="4054" y="729"/>
                    <a:pt x="3991" y="570"/>
                    <a:pt x="3864" y="222"/>
                  </a:cubicBezTo>
                  <a:cubicBezTo>
                    <a:pt x="3800" y="95"/>
                    <a:pt x="3484" y="0"/>
                    <a:pt x="313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4"/>
            <p:cNvSpPr/>
            <p:nvPr/>
          </p:nvSpPr>
          <p:spPr>
            <a:xfrm>
              <a:off x="5178450" y="3174017"/>
              <a:ext cx="286832" cy="35451"/>
            </a:xfrm>
            <a:custGeom>
              <a:avLst/>
              <a:gdLst/>
              <a:ahLst/>
              <a:cxnLst/>
              <a:rect l="l" t="t" r="r" b="b"/>
              <a:pathLst>
                <a:path w="10769" h="1331" extrusionOk="0">
                  <a:moveTo>
                    <a:pt x="603" y="0"/>
                  </a:moveTo>
                  <a:cubicBezTo>
                    <a:pt x="254" y="0"/>
                    <a:pt x="1" y="95"/>
                    <a:pt x="64" y="222"/>
                  </a:cubicBezTo>
                  <a:cubicBezTo>
                    <a:pt x="191" y="570"/>
                    <a:pt x="254" y="729"/>
                    <a:pt x="413" y="1109"/>
                  </a:cubicBezTo>
                  <a:cubicBezTo>
                    <a:pt x="444" y="1204"/>
                    <a:pt x="761" y="1330"/>
                    <a:pt x="1141" y="1330"/>
                  </a:cubicBezTo>
                  <a:lnTo>
                    <a:pt x="10167" y="1330"/>
                  </a:lnTo>
                  <a:cubicBezTo>
                    <a:pt x="10515" y="1330"/>
                    <a:pt x="10768" y="1204"/>
                    <a:pt x="10705" y="1109"/>
                  </a:cubicBezTo>
                  <a:cubicBezTo>
                    <a:pt x="10483" y="729"/>
                    <a:pt x="10388" y="570"/>
                    <a:pt x="10198" y="222"/>
                  </a:cubicBezTo>
                  <a:cubicBezTo>
                    <a:pt x="10135" y="95"/>
                    <a:pt x="9787" y="0"/>
                    <a:pt x="9438"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4"/>
            <p:cNvSpPr/>
            <p:nvPr/>
          </p:nvSpPr>
          <p:spPr>
            <a:xfrm>
              <a:off x="3655940" y="3214502"/>
              <a:ext cx="293571" cy="35451"/>
            </a:xfrm>
            <a:custGeom>
              <a:avLst/>
              <a:gdLst/>
              <a:ahLst/>
              <a:cxnLst/>
              <a:rect l="l" t="t" r="r" b="b"/>
              <a:pathLst>
                <a:path w="11022" h="1331" extrusionOk="0">
                  <a:moveTo>
                    <a:pt x="1330" y="0"/>
                  </a:moveTo>
                  <a:cubicBezTo>
                    <a:pt x="982" y="0"/>
                    <a:pt x="634" y="95"/>
                    <a:pt x="570" y="222"/>
                  </a:cubicBezTo>
                  <a:cubicBezTo>
                    <a:pt x="380" y="570"/>
                    <a:pt x="285" y="760"/>
                    <a:pt x="64" y="1109"/>
                  </a:cubicBezTo>
                  <a:cubicBezTo>
                    <a:pt x="0" y="1235"/>
                    <a:pt x="254" y="1330"/>
                    <a:pt x="602" y="1330"/>
                  </a:cubicBezTo>
                  <a:lnTo>
                    <a:pt x="9881" y="1330"/>
                  </a:lnTo>
                  <a:cubicBezTo>
                    <a:pt x="10261" y="1330"/>
                    <a:pt x="10578" y="1235"/>
                    <a:pt x="10641" y="1109"/>
                  </a:cubicBezTo>
                  <a:cubicBezTo>
                    <a:pt x="10768" y="760"/>
                    <a:pt x="10831" y="570"/>
                    <a:pt x="10989" y="222"/>
                  </a:cubicBezTo>
                  <a:cubicBezTo>
                    <a:pt x="11021" y="95"/>
                    <a:pt x="10768" y="0"/>
                    <a:pt x="1041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3955371" y="3214502"/>
              <a:ext cx="114744" cy="35451"/>
            </a:xfrm>
            <a:custGeom>
              <a:avLst/>
              <a:gdLst/>
              <a:ahLst/>
              <a:cxnLst/>
              <a:rect l="l" t="t" r="r" b="b"/>
              <a:pathLst>
                <a:path w="4308" h="1331" extrusionOk="0">
                  <a:moveTo>
                    <a:pt x="1109" y="0"/>
                  </a:moveTo>
                  <a:cubicBezTo>
                    <a:pt x="729" y="0"/>
                    <a:pt x="412" y="95"/>
                    <a:pt x="381" y="222"/>
                  </a:cubicBezTo>
                  <a:cubicBezTo>
                    <a:pt x="254" y="570"/>
                    <a:pt x="159" y="760"/>
                    <a:pt x="32" y="1109"/>
                  </a:cubicBezTo>
                  <a:cubicBezTo>
                    <a:pt x="1" y="1235"/>
                    <a:pt x="254" y="1330"/>
                    <a:pt x="634" y="1330"/>
                  </a:cubicBezTo>
                  <a:lnTo>
                    <a:pt x="3263" y="1330"/>
                  </a:lnTo>
                  <a:cubicBezTo>
                    <a:pt x="3643" y="1330"/>
                    <a:pt x="3959" y="1235"/>
                    <a:pt x="3991" y="1109"/>
                  </a:cubicBezTo>
                  <a:cubicBezTo>
                    <a:pt x="4118" y="760"/>
                    <a:pt x="4181" y="570"/>
                    <a:pt x="4276" y="222"/>
                  </a:cubicBezTo>
                  <a:cubicBezTo>
                    <a:pt x="4308" y="95"/>
                    <a:pt x="4054" y="0"/>
                    <a:pt x="370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4078531" y="3214502"/>
              <a:ext cx="113066" cy="35451"/>
            </a:xfrm>
            <a:custGeom>
              <a:avLst/>
              <a:gdLst/>
              <a:ahLst/>
              <a:cxnLst/>
              <a:rect l="l" t="t" r="r" b="b"/>
              <a:pathLst>
                <a:path w="4245" h="1331" extrusionOk="0">
                  <a:moveTo>
                    <a:pt x="1014" y="0"/>
                  </a:moveTo>
                  <a:cubicBezTo>
                    <a:pt x="665" y="0"/>
                    <a:pt x="349" y="95"/>
                    <a:pt x="317" y="222"/>
                  </a:cubicBezTo>
                  <a:cubicBezTo>
                    <a:pt x="190" y="570"/>
                    <a:pt x="159" y="760"/>
                    <a:pt x="32" y="1109"/>
                  </a:cubicBezTo>
                  <a:cubicBezTo>
                    <a:pt x="0" y="1235"/>
                    <a:pt x="285" y="1330"/>
                    <a:pt x="634" y="1330"/>
                  </a:cubicBezTo>
                  <a:lnTo>
                    <a:pt x="3294" y="1330"/>
                  </a:lnTo>
                  <a:cubicBezTo>
                    <a:pt x="3674" y="1330"/>
                    <a:pt x="3991" y="1235"/>
                    <a:pt x="4022" y="1109"/>
                  </a:cubicBezTo>
                  <a:cubicBezTo>
                    <a:pt x="4086" y="760"/>
                    <a:pt x="4117" y="570"/>
                    <a:pt x="4212" y="222"/>
                  </a:cubicBezTo>
                  <a:cubicBezTo>
                    <a:pt x="4244" y="95"/>
                    <a:pt x="3959" y="0"/>
                    <a:pt x="361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201691" y="3214502"/>
              <a:ext cx="110509" cy="35451"/>
            </a:xfrm>
            <a:custGeom>
              <a:avLst/>
              <a:gdLst/>
              <a:ahLst/>
              <a:cxnLst/>
              <a:rect l="l" t="t" r="r" b="b"/>
              <a:pathLst>
                <a:path w="4149" h="1331" extrusionOk="0">
                  <a:moveTo>
                    <a:pt x="918" y="0"/>
                  </a:moveTo>
                  <a:cubicBezTo>
                    <a:pt x="570" y="0"/>
                    <a:pt x="253" y="95"/>
                    <a:pt x="222" y="222"/>
                  </a:cubicBezTo>
                  <a:cubicBezTo>
                    <a:pt x="158" y="570"/>
                    <a:pt x="127" y="760"/>
                    <a:pt x="32" y="1109"/>
                  </a:cubicBezTo>
                  <a:cubicBezTo>
                    <a:pt x="0" y="1235"/>
                    <a:pt x="285" y="1330"/>
                    <a:pt x="665" y="1330"/>
                  </a:cubicBezTo>
                  <a:lnTo>
                    <a:pt x="3294" y="1330"/>
                  </a:lnTo>
                  <a:cubicBezTo>
                    <a:pt x="3674" y="1330"/>
                    <a:pt x="3990" y="1235"/>
                    <a:pt x="3990" y="1109"/>
                  </a:cubicBezTo>
                  <a:cubicBezTo>
                    <a:pt x="4054" y="760"/>
                    <a:pt x="4085" y="570"/>
                    <a:pt x="4149" y="222"/>
                  </a:cubicBezTo>
                  <a:cubicBezTo>
                    <a:pt x="4149" y="95"/>
                    <a:pt x="3895" y="0"/>
                    <a:pt x="351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4325677" y="3214502"/>
              <a:ext cx="108005" cy="35451"/>
            </a:xfrm>
            <a:custGeom>
              <a:avLst/>
              <a:gdLst/>
              <a:ahLst/>
              <a:cxnLst/>
              <a:rect l="l" t="t" r="r" b="b"/>
              <a:pathLst>
                <a:path w="4055" h="1331" extrusionOk="0">
                  <a:moveTo>
                    <a:pt x="824" y="0"/>
                  </a:moveTo>
                  <a:cubicBezTo>
                    <a:pt x="475" y="0"/>
                    <a:pt x="159" y="95"/>
                    <a:pt x="127" y="222"/>
                  </a:cubicBezTo>
                  <a:cubicBezTo>
                    <a:pt x="95" y="570"/>
                    <a:pt x="64" y="760"/>
                    <a:pt x="0" y="1109"/>
                  </a:cubicBezTo>
                  <a:cubicBezTo>
                    <a:pt x="0" y="1235"/>
                    <a:pt x="285" y="1330"/>
                    <a:pt x="634" y="1330"/>
                  </a:cubicBezTo>
                  <a:lnTo>
                    <a:pt x="3294" y="1330"/>
                  </a:lnTo>
                  <a:cubicBezTo>
                    <a:pt x="3642" y="1330"/>
                    <a:pt x="3959" y="1235"/>
                    <a:pt x="3959" y="1109"/>
                  </a:cubicBezTo>
                  <a:cubicBezTo>
                    <a:pt x="3991" y="760"/>
                    <a:pt x="4022" y="570"/>
                    <a:pt x="4054" y="222"/>
                  </a:cubicBezTo>
                  <a:cubicBezTo>
                    <a:pt x="4054" y="95"/>
                    <a:pt x="3769" y="0"/>
                    <a:pt x="342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a:off x="4448838" y="3214502"/>
              <a:ext cx="106300" cy="35451"/>
            </a:xfrm>
            <a:custGeom>
              <a:avLst/>
              <a:gdLst/>
              <a:ahLst/>
              <a:cxnLst/>
              <a:rect l="l" t="t" r="r" b="b"/>
              <a:pathLst>
                <a:path w="3991" h="1331" extrusionOk="0">
                  <a:moveTo>
                    <a:pt x="729" y="0"/>
                  </a:moveTo>
                  <a:cubicBezTo>
                    <a:pt x="380" y="0"/>
                    <a:pt x="95" y="95"/>
                    <a:pt x="63" y="222"/>
                  </a:cubicBezTo>
                  <a:cubicBezTo>
                    <a:pt x="32" y="570"/>
                    <a:pt x="32" y="760"/>
                    <a:pt x="0" y="1109"/>
                  </a:cubicBezTo>
                  <a:cubicBezTo>
                    <a:pt x="0" y="1235"/>
                    <a:pt x="285" y="1330"/>
                    <a:pt x="665" y="1330"/>
                  </a:cubicBezTo>
                  <a:lnTo>
                    <a:pt x="3294" y="1330"/>
                  </a:lnTo>
                  <a:cubicBezTo>
                    <a:pt x="3674" y="1330"/>
                    <a:pt x="3959" y="1235"/>
                    <a:pt x="3959" y="1109"/>
                  </a:cubicBezTo>
                  <a:cubicBezTo>
                    <a:pt x="3959" y="760"/>
                    <a:pt x="3959" y="570"/>
                    <a:pt x="3990" y="222"/>
                  </a:cubicBezTo>
                  <a:cubicBezTo>
                    <a:pt x="3990" y="95"/>
                    <a:pt x="3674" y="0"/>
                    <a:pt x="332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a:off x="4571971" y="3214502"/>
              <a:ext cx="105475" cy="35451"/>
            </a:xfrm>
            <a:custGeom>
              <a:avLst/>
              <a:gdLst/>
              <a:ahLst/>
              <a:cxnLst/>
              <a:rect l="l" t="t" r="r" b="b"/>
              <a:pathLst>
                <a:path w="3960" h="1331" extrusionOk="0">
                  <a:moveTo>
                    <a:pt x="666" y="0"/>
                  </a:moveTo>
                  <a:cubicBezTo>
                    <a:pt x="286" y="0"/>
                    <a:pt x="1" y="95"/>
                    <a:pt x="1" y="222"/>
                  </a:cubicBezTo>
                  <a:lnTo>
                    <a:pt x="1" y="1109"/>
                  </a:lnTo>
                  <a:cubicBezTo>
                    <a:pt x="1" y="1235"/>
                    <a:pt x="286" y="1330"/>
                    <a:pt x="666" y="1330"/>
                  </a:cubicBezTo>
                  <a:lnTo>
                    <a:pt x="3326" y="1330"/>
                  </a:lnTo>
                  <a:cubicBezTo>
                    <a:pt x="3674" y="1330"/>
                    <a:pt x="3959" y="1235"/>
                    <a:pt x="3959" y="1109"/>
                  </a:cubicBezTo>
                  <a:cubicBezTo>
                    <a:pt x="3928" y="760"/>
                    <a:pt x="3928" y="570"/>
                    <a:pt x="3896" y="222"/>
                  </a:cubicBezTo>
                  <a:cubicBezTo>
                    <a:pt x="3896" y="95"/>
                    <a:pt x="3611"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a:off x="4692601" y="3214502"/>
              <a:ext cx="108831" cy="35451"/>
            </a:xfrm>
            <a:custGeom>
              <a:avLst/>
              <a:gdLst/>
              <a:ahLst/>
              <a:cxnLst/>
              <a:rect l="l" t="t" r="r" b="b"/>
              <a:pathLst>
                <a:path w="4086" h="1331" extrusionOk="0">
                  <a:moveTo>
                    <a:pt x="666" y="0"/>
                  </a:moveTo>
                  <a:cubicBezTo>
                    <a:pt x="286" y="0"/>
                    <a:pt x="0" y="95"/>
                    <a:pt x="32" y="222"/>
                  </a:cubicBezTo>
                  <a:cubicBezTo>
                    <a:pt x="64" y="570"/>
                    <a:pt x="64" y="760"/>
                    <a:pt x="95" y="1109"/>
                  </a:cubicBezTo>
                  <a:cubicBezTo>
                    <a:pt x="95" y="1235"/>
                    <a:pt x="412" y="1330"/>
                    <a:pt x="761" y="1330"/>
                  </a:cubicBezTo>
                  <a:lnTo>
                    <a:pt x="3421" y="1330"/>
                  </a:lnTo>
                  <a:cubicBezTo>
                    <a:pt x="3801" y="1330"/>
                    <a:pt x="4086" y="1235"/>
                    <a:pt x="4054" y="1109"/>
                  </a:cubicBezTo>
                  <a:cubicBezTo>
                    <a:pt x="4022" y="760"/>
                    <a:pt x="3991" y="570"/>
                    <a:pt x="3927" y="222"/>
                  </a:cubicBezTo>
                  <a:cubicBezTo>
                    <a:pt x="3927" y="95"/>
                    <a:pt x="3611" y="0"/>
                    <a:pt x="326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4814057" y="3214502"/>
              <a:ext cx="110535" cy="35451"/>
            </a:xfrm>
            <a:custGeom>
              <a:avLst/>
              <a:gdLst/>
              <a:ahLst/>
              <a:cxnLst/>
              <a:rect l="l" t="t" r="r" b="b"/>
              <a:pathLst>
                <a:path w="4150" h="1331" extrusionOk="0">
                  <a:moveTo>
                    <a:pt x="634" y="0"/>
                  </a:moveTo>
                  <a:cubicBezTo>
                    <a:pt x="286" y="0"/>
                    <a:pt x="1" y="95"/>
                    <a:pt x="33" y="222"/>
                  </a:cubicBezTo>
                  <a:cubicBezTo>
                    <a:pt x="64" y="570"/>
                    <a:pt x="96" y="760"/>
                    <a:pt x="159" y="1109"/>
                  </a:cubicBezTo>
                  <a:cubicBezTo>
                    <a:pt x="159" y="1235"/>
                    <a:pt x="476" y="1330"/>
                    <a:pt x="856" y="1330"/>
                  </a:cubicBezTo>
                  <a:lnTo>
                    <a:pt x="3516" y="1330"/>
                  </a:lnTo>
                  <a:cubicBezTo>
                    <a:pt x="3864" y="1330"/>
                    <a:pt x="4149" y="1235"/>
                    <a:pt x="4118" y="1109"/>
                  </a:cubicBezTo>
                  <a:cubicBezTo>
                    <a:pt x="4054" y="760"/>
                    <a:pt x="3991" y="570"/>
                    <a:pt x="3928"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4935539" y="3214502"/>
              <a:ext cx="112213" cy="35451"/>
            </a:xfrm>
            <a:custGeom>
              <a:avLst/>
              <a:gdLst/>
              <a:ahLst/>
              <a:cxnLst/>
              <a:rect l="l" t="t" r="r" b="b"/>
              <a:pathLst>
                <a:path w="4213" h="1331" extrusionOk="0">
                  <a:moveTo>
                    <a:pt x="602" y="0"/>
                  </a:moveTo>
                  <a:cubicBezTo>
                    <a:pt x="254" y="0"/>
                    <a:pt x="0" y="95"/>
                    <a:pt x="32" y="222"/>
                  </a:cubicBezTo>
                  <a:cubicBezTo>
                    <a:pt x="95" y="570"/>
                    <a:pt x="127" y="760"/>
                    <a:pt x="222" y="1109"/>
                  </a:cubicBezTo>
                  <a:cubicBezTo>
                    <a:pt x="254" y="1235"/>
                    <a:pt x="570" y="1330"/>
                    <a:pt x="919" y="1330"/>
                  </a:cubicBezTo>
                  <a:lnTo>
                    <a:pt x="3579" y="1330"/>
                  </a:lnTo>
                  <a:cubicBezTo>
                    <a:pt x="3927" y="1330"/>
                    <a:pt x="4212" y="1235"/>
                    <a:pt x="4180" y="1109"/>
                  </a:cubicBezTo>
                  <a:cubicBezTo>
                    <a:pt x="4085" y="760"/>
                    <a:pt x="4022" y="570"/>
                    <a:pt x="3927" y="222"/>
                  </a:cubicBezTo>
                  <a:cubicBezTo>
                    <a:pt x="3895" y="95"/>
                    <a:pt x="3547" y="0"/>
                    <a:pt x="319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5056142" y="3214502"/>
              <a:ext cx="114744" cy="35451"/>
            </a:xfrm>
            <a:custGeom>
              <a:avLst/>
              <a:gdLst/>
              <a:ahLst/>
              <a:cxnLst/>
              <a:rect l="l" t="t" r="r" b="b"/>
              <a:pathLst>
                <a:path w="4308" h="1331" extrusionOk="0">
                  <a:moveTo>
                    <a:pt x="634" y="0"/>
                  </a:moveTo>
                  <a:cubicBezTo>
                    <a:pt x="254" y="0"/>
                    <a:pt x="1" y="95"/>
                    <a:pt x="33" y="222"/>
                  </a:cubicBezTo>
                  <a:cubicBezTo>
                    <a:pt x="159" y="570"/>
                    <a:pt x="191" y="760"/>
                    <a:pt x="318" y="1109"/>
                  </a:cubicBezTo>
                  <a:cubicBezTo>
                    <a:pt x="349" y="1235"/>
                    <a:pt x="666" y="1330"/>
                    <a:pt x="1046" y="1330"/>
                  </a:cubicBezTo>
                  <a:lnTo>
                    <a:pt x="3674" y="1330"/>
                  </a:lnTo>
                  <a:cubicBezTo>
                    <a:pt x="4054" y="1330"/>
                    <a:pt x="4308" y="1235"/>
                    <a:pt x="4276" y="1109"/>
                  </a:cubicBezTo>
                  <a:cubicBezTo>
                    <a:pt x="4150" y="760"/>
                    <a:pt x="4086" y="570"/>
                    <a:pt x="3959" y="222"/>
                  </a:cubicBezTo>
                  <a:cubicBezTo>
                    <a:pt x="3896" y="95"/>
                    <a:pt x="3579" y="0"/>
                    <a:pt x="323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4"/>
            <p:cNvSpPr/>
            <p:nvPr/>
          </p:nvSpPr>
          <p:spPr>
            <a:xfrm>
              <a:off x="5177624" y="3214502"/>
              <a:ext cx="310431" cy="35451"/>
            </a:xfrm>
            <a:custGeom>
              <a:avLst/>
              <a:gdLst/>
              <a:ahLst/>
              <a:cxnLst/>
              <a:rect l="l" t="t" r="r" b="b"/>
              <a:pathLst>
                <a:path w="11655" h="1331" extrusionOk="0">
                  <a:moveTo>
                    <a:pt x="602" y="0"/>
                  </a:moveTo>
                  <a:cubicBezTo>
                    <a:pt x="254" y="0"/>
                    <a:pt x="0" y="95"/>
                    <a:pt x="32" y="222"/>
                  </a:cubicBezTo>
                  <a:cubicBezTo>
                    <a:pt x="159" y="570"/>
                    <a:pt x="222" y="760"/>
                    <a:pt x="380" y="1109"/>
                  </a:cubicBezTo>
                  <a:cubicBezTo>
                    <a:pt x="412" y="1235"/>
                    <a:pt x="760" y="1330"/>
                    <a:pt x="1109" y="1330"/>
                  </a:cubicBezTo>
                  <a:lnTo>
                    <a:pt x="11053" y="1330"/>
                  </a:lnTo>
                  <a:cubicBezTo>
                    <a:pt x="11401" y="1330"/>
                    <a:pt x="11654" y="1235"/>
                    <a:pt x="11591" y="1109"/>
                  </a:cubicBezTo>
                  <a:cubicBezTo>
                    <a:pt x="11401" y="760"/>
                    <a:pt x="11306" y="570"/>
                    <a:pt x="11084" y="222"/>
                  </a:cubicBezTo>
                  <a:cubicBezTo>
                    <a:pt x="11021" y="95"/>
                    <a:pt x="10673" y="0"/>
                    <a:pt x="1032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4"/>
            <p:cNvSpPr/>
            <p:nvPr/>
          </p:nvSpPr>
          <p:spPr>
            <a:xfrm>
              <a:off x="3633167" y="3255839"/>
              <a:ext cx="123160" cy="35451"/>
            </a:xfrm>
            <a:custGeom>
              <a:avLst/>
              <a:gdLst/>
              <a:ahLst/>
              <a:cxnLst/>
              <a:rect l="l" t="t" r="r" b="b"/>
              <a:pathLst>
                <a:path w="4624" h="1331" extrusionOk="0">
                  <a:moveTo>
                    <a:pt x="1330" y="0"/>
                  </a:moveTo>
                  <a:cubicBezTo>
                    <a:pt x="982" y="0"/>
                    <a:pt x="634" y="95"/>
                    <a:pt x="539" y="222"/>
                  </a:cubicBezTo>
                  <a:cubicBezTo>
                    <a:pt x="348" y="570"/>
                    <a:pt x="253" y="760"/>
                    <a:pt x="63" y="1109"/>
                  </a:cubicBezTo>
                  <a:cubicBezTo>
                    <a:pt x="0" y="1235"/>
                    <a:pt x="253" y="1330"/>
                    <a:pt x="634" y="1330"/>
                  </a:cubicBezTo>
                  <a:lnTo>
                    <a:pt x="3325" y="1330"/>
                  </a:lnTo>
                  <a:cubicBezTo>
                    <a:pt x="3705" y="1330"/>
                    <a:pt x="4054" y="1235"/>
                    <a:pt x="4117" y="1109"/>
                  </a:cubicBezTo>
                  <a:cubicBezTo>
                    <a:pt x="4307" y="760"/>
                    <a:pt x="4402" y="570"/>
                    <a:pt x="4560" y="222"/>
                  </a:cubicBezTo>
                  <a:cubicBezTo>
                    <a:pt x="4624" y="95"/>
                    <a:pt x="4370" y="0"/>
                    <a:pt x="3990"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3759684" y="3255839"/>
              <a:ext cx="120657" cy="35451"/>
            </a:xfrm>
            <a:custGeom>
              <a:avLst/>
              <a:gdLst/>
              <a:ahLst/>
              <a:cxnLst/>
              <a:rect l="l" t="t" r="r" b="b"/>
              <a:pathLst>
                <a:path w="4530" h="1331" extrusionOk="0">
                  <a:moveTo>
                    <a:pt x="1236" y="0"/>
                  </a:moveTo>
                  <a:cubicBezTo>
                    <a:pt x="887" y="0"/>
                    <a:pt x="539" y="95"/>
                    <a:pt x="476" y="222"/>
                  </a:cubicBezTo>
                  <a:cubicBezTo>
                    <a:pt x="317" y="570"/>
                    <a:pt x="222" y="760"/>
                    <a:pt x="64" y="1109"/>
                  </a:cubicBezTo>
                  <a:cubicBezTo>
                    <a:pt x="0" y="1235"/>
                    <a:pt x="254" y="1330"/>
                    <a:pt x="634" y="1330"/>
                  </a:cubicBezTo>
                  <a:lnTo>
                    <a:pt x="3357" y="1330"/>
                  </a:lnTo>
                  <a:cubicBezTo>
                    <a:pt x="3706" y="1330"/>
                    <a:pt x="4054" y="1235"/>
                    <a:pt x="4117" y="1109"/>
                  </a:cubicBezTo>
                  <a:cubicBezTo>
                    <a:pt x="4276" y="760"/>
                    <a:pt x="4339" y="570"/>
                    <a:pt x="4498" y="222"/>
                  </a:cubicBezTo>
                  <a:cubicBezTo>
                    <a:pt x="4529" y="95"/>
                    <a:pt x="4276" y="0"/>
                    <a:pt x="389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3886200" y="3255839"/>
              <a:ext cx="118126" cy="35451"/>
            </a:xfrm>
            <a:custGeom>
              <a:avLst/>
              <a:gdLst/>
              <a:ahLst/>
              <a:cxnLst/>
              <a:rect l="l" t="t" r="r" b="b"/>
              <a:pathLst>
                <a:path w="4435" h="1331" extrusionOk="0">
                  <a:moveTo>
                    <a:pt x="1141" y="0"/>
                  </a:moveTo>
                  <a:cubicBezTo>
                    <a:pt x="793" y="0"/>
                    <a:pt x="444" y="95"/>
                    <a:pt x="381" y="222"/>
                  </a:cubicBezTo>
                  <a:cubicBezTo>
                    <a:pt x="254" y="570"/>
                    <a:pt x="191" y="760"/>
                    <a:pt x="33" y="1109"/>
                  </a:cubicBezTo>
                  <a:cubicBezTo>
                    <a:pt x="1" y="1235"/>
                    <a:pt x="254" y="1330"/>
                    <a:pt x="634" y="1330"/>
                  </a:cubicBezTo>
                  <a:lnTo>
                    <a:pt x="3358" y="1330"/>
                  </a:lnTo>
                  <a:cubicBezTo>
                    <a:pt x="3706" y="1330"/>
                    <a:pt x="4054" y="1235"/>
                    <a:pt x="4086" y="1109"/>
                  </a:cubicBezTo>
                  <a:cubicBezTo>
                    <a:pt x="4213" y="760"/>
                    <a:pt x="4276" y="570"/>
                    <a:pt x="4403" y="222"/>
                  </a:cubicBezTo>
                  <a:cubicBezTo>
                    <a:pt x="4435" y="95"/>
                    <a:pt x="4181" y="0"/>
                    <a:pt x="380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4"/>
            <p:cNvSpPr/>
            <p:nvPr/>
          </p:nvSpPr>
          <p:spPr>
            <a:xfrm>
              <a:off x="4012743" y="3255839"/>
              <a:ext cx="186445" cy="35451"/>
            </a:xfrm>
            <a:custGeom>
              <a:avLst/>
              <a:gdLst/>
              <a:ahLst/>
              <a:cxnLst/>
              <a:rect l="l" t="t" r="r" b="b"/>
              <a:pathLst>
                <a:path w="7000" h="1331" extrusionOk="0">
                  <a:moveTo>
                    <a:pt x="1045" y="0"/>
                  </a:moveTo>
                  <a:cubicBezTo>
                    <a:pt x="697" y="0"/>
                    <a:pt x="349" y="95"/>
                    <a:pt x="317" y="222"/>
                  </a:cubicBezTo>
                  <a:cubicBezTo>
                    <a:pt x="190" y="570"/>
                    <a:pt x="159" y="760"/>
                    <a:pt x="32" y="1109"/>
                  </a:cubicBezTo>
                  <a:cubicBezTo>
                    <a:pt x="0" y="1235"/>
                    <a:pt x="254" y="1330"/>
                    <a:pt x="634" y="1330"/>
                  </a:cubicBezTo>
                  <a:lnTo>
                    <a:pt x="6049" y="1330"/>
                  </a:lnTo>
                  <a:cubicBezTo>
                    <a:pt x="6429" y="1330"/>
                    <a:pt x="6746" y="1235"/>
                    <a:pt x="6777" y="1109"/>
                  </a:cubicBezTo>
                  <a:cubicBezTo>
                    <a:pt x="6872" y="760"/>
                    <a:pt x="6904" y="570"/>
                    <a:pt x="6999" y="222"/>
                  </a:cubicBezTo>
                  <a:cubicBezTo>
                    <a:pt x="6999" y="95"/>
                    <a:pt x="6746" y="0"/>
                    <a:pt x="6366"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4"/>
            <p:cNvSpPr/>
            <p:nvPr/>
          </p:nvSpPr>
          <p:spPr>
            <a:xfrm>
              <a:off x="4210960" y="3255839"/>
              <a:ext cx="722075" cy="35451"/>
            </a:xfrm>
            <a:custGeom>
              <a:avLst/>
              <a:gdLst/>
              <a:ahLst/>
              <a:cxnLst/>
              <a:rect l="l" t="t" r="r" b="b"/>
              <a:pathLst>
                <a:path w="27110" h="1331" extrusionOk="0">
                  <a:moveTo>
                    <a:pt x="919" y="0"/>
                  </a:moveTo>
                  <a:cubicBezTo>
                    <a:pt x="570" y="0"/>
                    <a:pt x="254" y="95"/>
                    <a:pt x="222" y="222"/>
                  </a:cubicBezTo>
                  <a:cubicBezTo>
                    <a:pt x="127" y="570"/>
                    <a:pt x="95" y="760"/>
                    <a:pt x="32" y="1109"/>
                  </a:cubicBezTo>
                  <a:cubicBezTo>
                    <a:pt x="0" y="1235"/>
                    <a:pt x="285" y="1330"/>
                    <a:pt x="666" y="1330"/>
                  </a:cubicBezTo>
                  <a:lnTo>
                    <a:pt x="26444" y="1330"/>
                  </a:lnTo>
                  <a:cubicBezTo>
                    <a:pt x="26824" y="1330"/>
                    <a:pt x="27109" y="1235"/>
                    <a:pt x="27078" y="1109"/>
                  </a:cubicBezTo>
                  <a:cubicBezTo>
                    <a:pt x="27014" y="760"/>
                    <a:pt x="26982" y="570"/>
                    <a:pt x="26887" y="222"/>
                  </a:cubicBezTo>
                  <a:cubicBezTo>
                    <a:pt x="26887" y="95"/>
                    <a:pt x="26571" y="0"/>
                    <a:pt x="2619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4"/>
            <p:cNvSpPr/>
            <p:nvPr/>
          </p:nvSpPr>
          <p:spPr>
            <a:xfrm>
              <a:off x="4944808" y="3255839"/>
              <a:ext cx="114744" cy="35451"/>
            </a:xfrm>
            <a:custGeom>
              <a:avLst/>
              <a:gdLst/>
              <a:ahLst/>
              <a:cxnLst/>
              <a:rect l="l" t="t" r="r" b="b"/>
              <a:pathLst>
                <a:path w="4308" h="1331" extrusionOk="0">
                  <a:moveTo>
                    <a:pt x="634" y="0"/>
                  </a:moveTo>
                  <a:cubicBezTo>
                    <a:pt x="254" y="0"/>
                    <a:pt x="1" y="95"/>
                    <a:pt x="1" y="222"/>
                  </a:cubicBezTo>
                  <a:cubicBezTo>
                    <a:pt x="96" y="570"/>
                    <a:pt x="127" y="760"/>
                    <a:pt x="222" y="1109"/>
                  </a:cubicBezTo>
                  <a:cubicBezTo>
                    <a:pt x="254" y="1235"/>
                    <a:pt x="571" y="1330"/>
                    <a:pt x="951" y="1330"/>
                  </a:cubicBezTo>
                  <a:lnTo>
                    <a:pt x="3642" y="1330"/>
                  </a:lnTo>
                  <a:cubicBezTo>
                    <a:pt x="4023" y="1330"/>
                    <a:pt x="4308" y="1235"/>
                    <a:pt x="4276" y="1109"/>
                  </a:cubicBezTo>
                  <a:cubicBezTo>
                    <a:pt x="4181" y="760"/>
                    <a:pt x="4118" y="570"/>
                    <a:pt x="4023" y="222"/>
                  </a:cubicBezTo>
                  <a:cubicBezTo>
                    <a:pt x="3991" y="95"/>
                    <a:pt x="3642"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4"/>
            <p:cNvSpPr/>
            <p:nvPr/>
          </p:nvSpPr>
          <p:spPr>
            <a:xfrm>
              <a:off x="5068794" y="3255839"/>
              <a:ext cx="117274" cy="35451"/>
            </a:xfrm>
            <a:custGeom>
              <a:avLst/>
              <a:gdLst/>
              <a:ahLst/>
              <a:cxnLst/>
              <a:rect l="l" t="t" r="r" b="b"/>
              <a:pathLst>
                <a:path w="4403" h="1331" extrusionOk="0">
                  <a:moveTo>
                    <a:pt x="634" y="0"/>
                  </a:moveTo>
                  <a:cubicBezTo>
                    <a:pt x="254" y="0"/>
                    <a:pt x="1" y="95"/>
                    <a:pt x="33" y="222"/>
                  </a:cubicBezTo>
                  <a:cubicBezTo>
                    <a:pt x="128" y="570"/>
                    <a:pt x="191" y="760"/>
                    <a:pt x="286" y="1109"/>
                  </a:cubicBezTo>
                  <a:cubicBezTo>
                    <a:pt x="318" y="1235"/>
                    <a:pt x="666" y="1330"/>
                    <a:pt x="1046" y="1330"/>
                  </a:cubicBezTo>
                  <a:lnTo>
                    <a:pt x="3770" y="1330"/>
                  </a:lnTo>
                  <a:cubicBezTo>
                    <a:pt x="4118" y="1330"/>
                    <a:pt x="4403" y="1235"/>
                    <a:pt x="4340" y="1109"/>
                  </a:cubicBezTo>
                  <a:cubicBezTo>
                    <a:pt x="4213" y="760"/>
                    <a:pt x="4150" y="570"/>
                    <a:pt x="4023" y="222"/>
                  </a:cubicBezTo>
                  <a:cubicBezTo>
                    <a:pt x="3991" y="95"/>
                    <a:pt x="3643" y="0"/>
                    <a:pt x="329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4"/>
            <p:cNvSpPr/>
            <p:nvPr/>
          </p:nvSpPr>
          <p:spPr>
            <a:xfrm>
              <a:off x="5192806" y="3255839"/>
              <a:ext cx="101240" cy="35451"/>
            </a:xfrm>
            <a:custGeom>
              <a:avLst/>
              <a:gdLst/>
              <a:ahLst/>
              <a:cxnLst/>
              <a:rect l="l" t="t" r="r" b="b"/>
              <a:pathLst>
                <a:path w="3801" h="1331" extrusionOk="0">
                  <a:moveTo>
                    <a:pt x="634" y="0"/>
                  </a:moveTo>
                  <a:cubicBezTo>
                    <a:pt x="254" y="0"/>
                    <a:pt x="0" y="95"/>
                    <a:pt x="32" y="222"/>
                  </a:cubicBezTo>
                  <a:cubicBezTo>
                    <a:pt x="190" y="570"/>
                    <a:pt x="254" y="760"/>
                    <a:pt x="380" y="1109"/>
                  </a:cubicBezTo>
                  <a:cubicBezTo>
                    <a:pt x="412" y="1235"/>
                    <a:pt x="760" y="1330"/>
                    <a:pt x="1140" y="1330"/>
                  </a:cubicBezTo>
                  <a:lnTo>
                    <a:pt x="3167" y="1330"/>
                  </a:lnTo>
                  <a:cubicBezTo>
                    <a:pt x="3547" y="1330"/>
                    <a:pt x="3801" y="1235"/>
                    <a:pt x="3769" y="1109"/>
                  </a:cubicBezTo>
                  <a:cubicBezTo>
                    <a:pt x="3611" y="760"/>
                    <a:pt x="3547" y="570"/>
                    <a:pt x="3389" y="222"/>
                  </a:cubicBezTo>
                  <a:cubicBezTo>
                    <a:pt x="3325"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4"/>
            <p:cNvSpPr/>
            <p:nvPr/>
          </p:nvSpPr>
          <p:spPr>
            <a:xfrm>
              <a:off x="5405354" y="3255839"/>
              <a:ext cx="105475" cy="35451"/>
            </a:xfrm>
            <a:custGeom>
              <a:avLst/>
              <a:gdLst/>
              <a:ahLst/>
              <a:cxnLst/>
              <a:rect l="l" t="t" r="r" b="b"/>
              <a:pathLst>
                <a:path w="3960" h="1331" extrusionOk="0">
                  <a:moveTo>
                    <a:pt x="634" y="0"/>
                  </a:moveTo>
                  <a:cubicBezTo>
                    <a:pt x="254" y="0"/>
                    <a:pt x="1" y="95"/>
                    <a:pt x="64" y="222"/>
                  </a:cubicBezTo>
                  <a:cubicBezTo>
                    <a:pt x="254" y="570"/>
                    <a:pt x="349" y="760"/>
                    <a:pt x="508" y="1109"/>
                  </a:cubicBezTo>
                  <a:cubicBezTo>
                    <a:pt x="571" y="1235"/>
                    <a:pt x="919" y="1330"/>
                    <a:pt x="1299" y="1330"/>
                  </a:cubicBezTo>
                  <a:lnTo>
                    <a:pt x="3326" y="1330"/>
                  </a:lnTo>
                  <a:cubicBezTo>
                    <a:pt x="3706" y="1330"/>
                    <a:pt x="3959" y="1235"/>
                    <a:pt x="3896" y="1109"/>
                  </a:cubicBezTo>
                  <a:cubicBezTo>
                    <a:pt x="3706" y="760"/>
                    <a:pt x="3611" y="570"/>
                    <a:pt x="3421" y="222"/>
                  </a:cubicBezTo>
                  <a:cubicBezTo>
                    <a:pt x="3326" y="95"/>
                    <a:pt x="2978"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4"/>
            <p:cNvSpPr/>
            <p:nvPr/>
          </p:nvSpPr>
          <p:spPr>
            <a:xfrm>
              <a:off x="5299080" y="3255839"/>
              <a:ext cx="93649" cy="15209"/>
            </a:xfrm>
            <a:custGeom>
              <a:avLst/>
              <a:gdLst/>
              <a:ahLst/>
              <a:cxnLst/>
              <a:rect l="l" t="t" r="r" b="b"/>
              <a:pathLst>
                <a:path w="3516" h="571" extrusionOk="0">
                  <a:moveTo>
                    <a:pt x="634" y="0"/>
                  </a:moveTo>
                  <a:cubicBezTo>
                    <a:pt x="254" y="0"/>
                    <a:pt x="1" y="95"/>
                    <a:pt x="64" y="222"/>
                  </a:cubicBezTo>
                  <a:cubicBezTo>
                    <a:pt x="64" y="253"/>
                    <a:pt x="96" y="285"/>
                    <a:pt x="96" y="348"/>
                  </a:cubicBezTo>
                  <a:cubicBezTo>
                    <a:pt x="159" y="443"/>
                    <a:pt x="507" y="570"/>
                    <a:pt x="887" y="570"/>
                  </a:cubicBezTo>
                  <a:lnTo>
                    <a:pt x="2882" y="570"/>
                  </a:lnTo>
                  <a:cubicBezTo>
                    <a:pt x="3262" y="570"/>
                    <a:pt x="3516" y="443"/>
                    <a:pt x="3452" y="348"/>
                  </a:cubicBezTo>
                  <a:cubicBezTo>
                    <a:pt x="3421" y="285"/>
                    <a:pt x="3421" y="253"/>
                    <a:pt x="3389" y="222"/>
                  </a:cubicBezTo>
                  <a:cubicBezTo>
                    <a:pt x="3326" y="95"/>
                    <a:pt x="2977"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4"/>
            <p:cNvSpPr/>
            <p:nvPr/>
          </p:nvSpPr>
          <p:spPr>
            <a:xfrm>
              <a:off x="5308349" y="3276082"/>
              <a:ext cx="94501" cy="15209"/>
            </a:xfrm>
            <a:custGeom>
              <a:avLst/>
              <a:gdLst/>
              <a:ahLst/>
              <a:cxnLst/>
              <a:rect l="l" t="t" r="r" b="b"/>
              <a:pathLst>
                <a:path w="3548" h="571" extrusionOk="0">
                  <a:moveTo>
                    <a:pt x="634" y="0"/>
                  </a:moveTo>
                  <a:cubicBezTo>
                    <a:pt x="254" y="0"/>
                    <a:pt x="1" y="127"/>
                    <a:pt x="33" y="222"/>
                  </a:cubicBezTo>
                  <a:cubicBezTo>
                    <a:pt x="64" y="285"/>
                    <a:pt x="64" y="285"/>
                    <a:pt x="96" y="349"/>
                  </a:cubicBezTo>
                  <a:cubicBezTo>
                    <a:pt x="159" y="475"/>
                    <a:pt x="508" y="570"/>
                    <a:pt x="856" y="570"/>
                  </a:cubicBezTo>
                  <a:lnTo>
                    <a:pt x="2914" y="570"/>
                  </a:lnTo>
                  <a:cubicBezTo>
                    <a:pt x="3294" y="570"/>
                    <a:pt x="3548" y="475"/>
                    <a:pt x="3485" y="349"/>
                  </a:cubicBezTo>
                  <a:cubicBezTo>
                    <a:pt x="3453" y="285"/>
                    <a:pt x="3453" y="285"/>
                    <a:pt x="3421" y="222"/>
                  </a:cubicBezTo>
                  <a:cubicBezTo>
                    <a:pt x="3358" y="127"/>
                    <a:pt x="3009" y="0"/>
                    <a:pt x="2629"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4"/>
            <p:cNvSpPr/>
            <p:nvPr/>
          </p:nvSpPr>
          <p:spPr>
            <a:xfrm>
              <a:off x="4178066" y="3308976"/>
              <a:ext cx="787863" cy="134986"/>
            </a:xfrm>
            <a:custGeom>
              <a:avLst/>
              <a:gdLst/>
              <a:ahLst/>
              <a:cxnLst/>
              <a:rect l="l" t="t" r="r" b="b"/>
              <a:pathLst>
                <a:path w="29580" h="5068" extrusionOk="0">
                  <a:moveTo>
                    <a:pt x="1425" y="0"/>
                  </a:moveTo>
                  <a:cubicBezTo>
                    <a:pt x="1235" y="0"/>
                    <a:pt x="1045" y="32"/>
                    <a:pt x="1045" y="95"/>
                  </a:cubicBezTo>
                  <a:cubicBezTo>
                    <a:pt x="634" y="2059"/>
                    <a:pt x="412" y="3009"/>
                    <a:pt x="0" y="4941"/>
                  </a:cubicBezTo>
                  <a:cubicBezTo>
                    <a:pt x="0" y="5004"/>
                    <a:pt x="159" y="5067"/>
                    <a:pt x="349" y="5067"/>
                  </a:cubicBezTo>
                  <a:lnTo>
                    <a:pt x="29231" y="5067"/>
                  </a:lnTo>
                  <a:cubicBezTo>
                    <a:pt x="29421" y="5067"/>
                    <a:pt x="29579" y="5004"/>
                    <a:pt x="29579" y="4941"/>
                  </a:cubicBezTo>
                  <a:cubicBezTo>
                    <a:pt x="29168" y="3009"/>
                    <a:pt x="28946" y="2059"/>
                    <a:pt x="28534" y="95"/>
                  </a:cubicBezTo>
                  <a:cubicBezTo>
                    <a:pt x="28534" y="32"/>
                    <a:pt x="28376" y="0"/>
                    <a:pt x="28154"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4"/>
            <p:cNvSpPr/>
            <p:nvPr/>
          </p:nvSpPr>
          <p:spPr>
            <a:xfrm>
              <a:off x="3669418" y="1926460"/>
              <a:ext cx="1805134" cy="1008028"/>
            </a:xfrm>
            <a:custGeom>
              <a:avLst/>
              <a:gdLst/>
              <a:ahLst/>
              <a:cxnLst/>
              <a:rect l="l" t="t" r="r" b="b"/>
              <a:pathLst>
                <a:path w="67773" h="37846" extrusionOk="0">
                  <a:moveTo>
                    <a:pt x="1711" y="1"/>
                  </a:moveTo>
                  <a:cubicBezTo>
                    <a:pt x="793" y="1"/>
                    <a:pt x="1" y="761"/>
                    <a:pt x="1" y="1711"/>
                  </a:cubicBezTo>
                  <a:lnTo>
                    <a:pt x="1" y="36167"/>
                  </a:lnTo>
                  <a:cubicBezTo>
                    <a:pt x="1" y="37085"/>
                    <a:pt x="793" y="37845"/>
                    <a:pt x="1711" y="37845"/>
                  </a:cubicBezTo>
                  <a:lnTo>
                    <a:pt x="66063" y="37845"/>
                  </a:lnTo>
                  <a:cubicBezTo>
                    <a:pt x="66981" y="37845"/>
                    <a:pt x="67773" y="37085"/>
                    <a:pt x="67773" y="36167"/>
                  </a:cubicBezTo>
                  <a:lnTo>
                    <a:pt x="67773" y="1711"/>
                  </a:lnTo>
                  <a:cubicBezTo>
                    <a:pt x="67773" y="761"/>
                    <a:pt x="67013" y="1"/>
                    <a:pt x="660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609;p12">
            <a:extLst>
              <a:ext uri="{FF2B5EF4-FFF2-40B4-BE49-F238E27FC236}">
                <a16:creationId xmlns:a16="http://schemas.microsoft.com/office/drawing/2014/main" id="{C1295D90-F3BF-FDB1-0E7F-7C95215AB5DD}"/>
              </a:ext>
            </a:extLst>
          </p:cNvPr>
          <p:cNvSpPr txBox="1"/>
          <p:nvPr/>
        </p:nvSpPr>
        <p:spPr>
          <a:xfrm>
            <a:off x="3508643" y="5189661"/>
            <a:ext cx="4662900" cy="554100"/>
          </a:xfrm>
          <a:prstGeom prst="rect">
            <a:avLst/>
          </a:prstGeom>
          <a:noFill/>
          <a:ln>
            <a:noFill/>
          </a:ln>
        </p:spPr>
        <p:txBody>
          <a:bodyPr spcFirstLastPara="1" wrap="square" lIns="0" tIns="0" rIns="0" bIns="0" anchor="t" anchorCtr="0">
            <a:spAutoFit/>
          </a:bodyPr>
          <a:lstStyle/>
          <a:p>
            <a:pPr marL="0" marR="0" lvl="0" indent="0" algn="l" rtl="0">
              <a:lnSpc>
                <a:spcPct val="119989"/>
              </a:lnSpc>
              <a:spcBef>
                <a:spcPts val="0"/>
              </a:spcBef>
              <a:spcAft>
                <a:spcPts val="0"/>
              </a:spcAft>
              <a:buNone/>
            </a:pPr>
            <a:r>
              <a:rPr lang="en-US" sz="3600" dirty="0">
                <a:solidFill>
                  <a:srgbClr val="393A3F"/>
                </a:solidFill>
                <a:latin typeface="Anton"/>
                <a:ea typeface="Anton"/>
                <a:cs typeface="Anton"/>
                <a:sym typeface="Anton"/>
              </a:rPr>
              <a:t>Use case diagram</a:t>
            </a:r>
            <a:endParaRPr sz="3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grpSp>
        <p:nvGrpSpPr>
          <p:cNvPr id="317" name="Google Shape;317;p15"/>
          <p:cNvGrpSpPr/>
          <p:nvPr/>
        </p:nvGrpSpPr>
        <p:grpSpPr>
          <a:xfrm>
            <a:off x="452747" y="1016585"/>
            <a:ext cx="8148110" cy="3673810"/>
            <a:chOff x="713150" y="1387900"/>
            <a:chExt cx="6268259" cy="2826225"/>
          </a:xfrm>
        </p:grpSpPr>
        <p:sp>
          <p:nvSpPr>
            <p:cNvPr id="318" name="Google Shape;318;p15"/>
            <p:cNvSpPr/>
            <p:nvPr/>
          </p:nvSpPr>
          <p:spPr>
            <a:xfrm>
              <a:off x="3502534" y="2410679"/>
              <a:ext cx="3478875" cy="458519"/>
            </a:xfrm>
            <a:custGeom>
              <a:avLst/>
              <a:gdLst/>
              <a:ahLst/>
              <a:cxnLst/>
              <a:rect l="l" t="t" r="r" b="b"/>
              <a:pathLst>
                <a:path w="107264" h="28997" extrusionOk="0">
                  <a:moveTo>
                    <a:pt x="52173" y="0"/>
                  </a:moveTo>
                  <a:cubicBezTo>
                    <a:pt x="28601" y="0"/>
                    <a:pt x="4999" y="635"/>
                    <a:pt x="3325" y="2293"/>
                  </a:cubicBezTo>
                  <a:cubicBezTo>
                    <a:pt x="0" y="5618"/>
                    <a:pt x="5162" y="27374"/>
                    <a:pt x="6936" y="27913"/>
                  </a:cubicBezTo>
                  <a:cubicBezTo>
                    <a:pt x="9502" y="28707"/>
                    <a:pt x="23688" y="28997"/>
                    <a:pt x="40484" y="28997"/>
                  </a:cubicBezTo>
                  <a:cubicBezTo>
                    <a:pt x="67222" y="28997"/>
                    <a:pt x="100574" y="28262"/>
                    <a:pt x="104191" y="27659"/>
                  </a:cubicBezTo>
                  <a:cubicBezTo>
                    <a:pt x="107263" y="27153"/>
                    <a:pt x="103431" y="3338"/>
                    <a:pt x="100866" y="1532"/>
                  </a:cubicBezTo>
                  <a:cubicBezTo>
                    <a:pt x="99580" y="643"/>
                    <a:pt x="75891" y="0"/>
                    <a:pt x="52173"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15"/>
            <p:cNvSpPr/>
            <p:nvPr/>
          </p:nvSpPr>
          <p:spPr>
            <a:xfrm>
              <a:off x="6475375" y="2420801"/>
              <a:ext cx="490100" cy="438274"/>
            </a:xfrm>
            <a:custGeom>
              <a:avLst/>
              <a:gdLst/>
              <a:ahLst/>
              <a:cxnLst/>
              <a:rect l="l" t="t" r="r" b="b"/>
              <a:pathLst>
                <a:path w="19604" h="27521" extrusionOk="0">
                  <a:moveTo>
                    <a:pt x="8392" y="0"/>
                  </a:moveTo>
                  <a:cubicBezTo>
                    <a:pt x="6682" y="6113"/>
                    <a:pt x="4371" y="22137"/>
                    <a:pt x="0" y="27521"/>
                  </a:cubicBezTo>
                  <a:cubicBezTo>
                    <a:pt x="8551" y="27299"/>
                    <a:pt x="14916" y="26982"/>
                    <a:pt x="16531" y="26729"/>
                  </a:cubicBezTo>
                  <a:cubicBezTo>
                    <a:pt x="19603" y="26222"/>
                    <a:pt x="15771" y="2439"/>
                    <a:pt x="13206" y="665"/>
                  </a:cubicBezTo>
                  <a:cubicBezTo>
                    <a:pt x="12858" y="412"/>
                    <a:pt x="11116" y="190"/>
                    <a:pt x="8392"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15"/>
            <p:cNvSpPr/>
            <p:nvPr/>
          </p:nvSpPr>
          <p:spPr>
            <a:xfrm>
              <a:off x="3417675" y="1579665"/>
              <a:ext cx="3441675" cy="425535"/>
            </a:xfrm>
            <a:custGeom>
              <a:avLst/>
              <a:gdLst/>
              <a:ahLst/>
              <a:cxnLst/>
              <a:rect l="l" t="t" r="r" b="b"/>
              <a:pathLst>
                <a:path w="107264" h="28997" extrusionOk="0">
                  <a:moveTo>
                    <a:pt x="52586" y="0"/>
                  </a:moveTo>
                  <a:cubicBezTo>
                    <a:pt x="28872" y="0"/>
                    <a:pt x="4993" y="641"/>
                    <a:pt x="3326" y="2308"/>
                  </a:cubicBezTo>
                  <a:cubicBezTo>
                    <a:pt x="0" y="5634"/>
                    <a:pt x="5131" y="27358"/>
                    <a:pt x="6936" y="27929"/>
                  </a:cubicBezTo>
                  <a:cubicBezTo>
                    <a:pt x="9499" y="28710"/>
                    <a:pt x="23652" y="28997"/>
                    <a:pt x="40420" y="28997"/>
                  </a:cubicBezTo>
                  <a:cubicBezTo>
                    <a:pt x="67160" y="28997"/>
                    <a:pt x="100552" y="28266"/>
                    <a:pt x="104192" y="27643"/>
                  </a:cubicBezTo>
                  <a:cubicBezTo>
                    <a:pt x="107263" y="27137"/>
                    <a:pt x="103400" y="3322"/>
                    <a:pt x="100835" y="1517"/>
                  </a:cubicBezTo>
                  <a:cubicBezTo>
                    <a:pt x="99556" y="633"/>
                    <a:pt x="76152" y="0"/>
                    <a:pt x="52586"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15"/>
            <p:cNvSpPr/>
            <p:nvPr/>
          </p:nvSpPr>
          <p:spPr>
            <a:xfrm>
              <a:off x="3672456" y="3258119"/>
              <a:ext cx="3185900" cy="425725"/>
            </a:xfrm>
            <a:custGeom>
              <a:avLst/>
              <a:gdLst/>
              <a:ahLst/>
              <a:cxnLst/>
              <a:rect l="l" t="t" r="r" b="b"/>
              <a:pathLst>
                <a:path w="107264" h="28995" extrusionOk="0">
                  <a:moveTo>
                    <a:pt x="52393" y="0"/>
                  </a:moveTo>
                  <a:cubicBezTo>
                    <a:pt x="28748" y="0"/>
                    <a:pt x="5005" y="642"/>
                    <a:pt x="3326" y="2304"/>
                  </a:cubicBezTo>
                  <a:cubicBezTo>
                    <a:pt x="1" y="5630"/>
                    <a:pt x="5163" y="27354"/>
                    <a:pt x="6936" y="27924"/>
                  </a:cubicBezTo>
                  <a:cubicBezTo>
                    <a:pt x="9508" y="28708"/>
                    <a:pt x="23747" y="28995"/>
                    <a:pt x="40589" y="28995"/>
                  </a:cubicBezTo>
                  <a:cubicBezTo>
                    <a:pt x="67309" y="28995"/>
                    <a:pt x="100579" y="28273"/>
                    <a:pt x="104192" y="27671"/>
                  </a:cubicBezTo>
                  <a:cubicBezTo>
                    <a:pt x="107264" y="27133"/>
                    <a:pt x="103432" y="3318"/>
                    <a:pt x="100867" y="1544"/>
                  </a:cubicBezTo>
                  <a:cubicBezTo>
                    <a:pt x="99584" y="642"/>
                    <a:pt x="76038" y="0"/>
                    <a:pt x="52393"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15"/>
            <p:cNvSpPr/>
            <p:nvPr/>
          </p:nvSpPr>
          <p:spPr>
            <a:xfrm>
              <a:off x="6368450" y="3282226"/>
              <a:ext cx="490100" cy="397850"/>
            </a:xfrm>
            <a:custGeom>
              <a:avLst/>
              <a:gdLst/>
              <a:ahLst/>
              <a:cxnLst/>
              <a:rect l="l" t="t" r="r" b="b"/>
              <a:pathLst>
                <a:path w="19604" h="27553" extrusionOk="0">
                  <a:moveTo>
                    <a:pt x="8393" y="1"/>
                  </a:moveTo>
                  <a:cubicBezTo>
                    <a:pt x="6683" y="6113"/>
                    <a:pt x="4371" y="22137"/>
                    <a:pt x="1" y="27553"/>
                  </a:cubicBezTo>
                  <a:cubicBezTo>
                    <a:pt x="8551" y="27299"/>
                    <a:pt x="14917" y="27014"/>
                    <a:pt x="16532" y="26729"/>
                  </a:cubicBezTo>
                  <a:cubicBezTo>
                    <a:pt x="19604" y="26222"/>
                    <a:pt x="15772" y="2471"/>
                    <a:pt x="13207" y="697"/>
                  </a:cubicBezTo>
                  <a:cubicBezTo>
                    <a:pt x="12858" y="444"/>
                    <a:pt x="11117" y="222"/>
                    <a:pt x="839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5"/>
            <p:cNvSpPr/>
            <p:nvPr/>
          </p:nvSpPr>
          <p:spPr>
            <a:xfrm>
              <a:off x="1789900" y="3097775"/>
              <a:ext cx="310375" cy="256750"/>
            </a:xfrm>
            <a:custGeom>
              <a:avLst/>
              <a:gdLst/>
              <a:ahLst/>
              <a:cxnLst/>
              <a:rect l="l" t="t" r="r" b="b"/>
              <a:pathLst>
                <a:path w="12415" h="10270" extrusionOk="0">
                  <a:moveTo>
                    <a:pt x="12415" y="0"/>
                  </a:moveTo>
                  <a:lnTo>
                    <a:pt x="3136" y="1393"/>
                  </a:lnTo>
                  <a:cubicBezTo>
                    <a:pt x="2692" y="2375"/>
                    <a:pt x="0" y="8107"/>
                    <a:pt x="190" y="8456"/>
                  </a:cubicBezTo>
                  <a:cubicBezTo>
                    <a:pt x="338" y="8702"/>
                    <a:pt x="4507" y="10270"/>
                    <a:pt x="7412" y="10270"/>
                  </a:cubicBezTo>
                  <a:cubicBezTo>
                    <a:pt x="8242" y="10270"/>
                    <a:pt x="8969" y="10141"/>
                    <a:pt x="9469" y="9817"/>
                  </a:cubicBezTo>
                  <a:cubicBezTo>
                    <a:pt x="11718" y="8361"/>
                    <a:pt x="12415" y="0"/>
                    <a:pt x="12415" y="0"/>
                  </a:cubicBezTo>
                  <a:close/>
                </a:path>
              </a:pathLst>
            </a:custGeom>
            <a:solidFill>
              <a:srgbClr val="FFA6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5"/>
            <p:cNvSpPr/>
            <p:nvPr/>
          </p:nvSpPr>
          <p:spPr>
            <a:xfrm>
              <a:off x="713150" y="3352700"/>
              <a:ext cx="1143275" cy="861425"/>
            </a:xfrm>
            <a:custGeom>
              <a:avLst/>
              <a:gdLst/>
              <a:ahLst/>
              <a:cxnLst/>
              <a:rect l="l" t="t" r="r" b="b"/>
              <a:pathLst>
                <a:path w="45731" h="34457" extrusionOk="0">
                  <a:moveTo>
                    <a:pt x="34836" y="0"/>
                  </a:moveTo>
                  <a:lnTo>
                    <a:pt x="15962" y="7823"/>
                  </a:lnTo>
                  <a:lnTo>
                    <a:pt x="0" y="15613"/>
                  </a:lnTo>
                  <a:cubicBezTo>
                    <a:pt x="3864" y="29072"/>
                    <a:pt x="14188" y="34456"/>
                    <a:pt x="14188" y="34456"/>
                  </a:cubicBezTo>
                  <a:cubicBezTo>
                    <a:pt x="27299" y="27362"/>
                    <a:pt x="45731" y="21884"/>
                    <a:pt x="45731" y="21884"/>
                  </a:cubicBezTo>
                  <a:lnTo>
                    <a:pt x="34836" y="0"/>
                  </a:lnTo>
                  <a:close/>
                </a:path>
              </a:pathLst>
            </a:custGeom>
            <a:solidFill>
              <a:srgbClr val="FFDC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5"/>
            <p:cNvSpPr/>
            <p:nvPr/>
          </p:nvSpPr>
          <p:spPr>
            <a:xfrm>
              <a:off x="713150" y="3352700"/>
              <a:ext cx="1143275" cy="861425"/>
            </a:xfrm>
            <a:custGeom>
              <a:avLst/>
              <a:gdLst/>
              <a:ahLst/>
              <a:cxnLst/>
              <a:rect l="l" t="t" r="r" b="b"/>
              <a:pathLst>
                <a:path w="45731" h="34457" extrusionOk="0">
                  <a:moveTo>
                    <a:pt x="34836" y="0"/>
                  </a:moveTo>
                  <a:lnTo>
                    <a:pt x="15962" y="7823"/>
                  </a:lnTo>
                  <a:lnTo>
                    <a:pt x="0" y="15613"/>
                  </a:lnTo>
                  <a:cubicBezTo>
                    <a:pt x="3864" y="29072"/>
                    <a:pt x="14188" y="34456"/>
                    <a:pt x="14188" y="34456"/>
                  </a:cubicBezTo>
                  <a:cubicBezTo>
                    <a:pt x="27299" y="27362"/>
                    <a:pt x="45731" y="21884"/>
                    <a:pt x="45731" y="21884"/>
                  </a:cubicBezTo>
                  <a:lnTo>
                    <a:pt x="34836" y="0"/>
                  </a:ln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5"/>
            <p:cNvSpPr/>
            <p:nvPr/>
          </p:nvSpPr>
          <p:spPr>
            <a:xfrm>
              <a:off x="1228575" y="3322600"/>
              <a:ext cx="478225" cy="669050"/>
            </a:xfrm>
            <a:custGeom>
              <a:avLst/>
              <a:gdLst/>
              <a:ahLst/>
              <a:cxnLst/>
              <a:rect l="l" t="t" r="r" b="b"/>
              <a:pathLst>
                <a:path w="19129" h="26762" extrusionOk="0">
                  <a:moveTo>
                    <a:pt x="10767" y="1"/>
                  </a:moveTo>
                  <a:lnTo>
                    <a:pt x="0" y="6525"/>
                  </a:lnTo>
                  <a:cubicBezTo>
                    <a:pt x="0" y="6525"/>
                    <a:pt x="10197" y="20047"/>
                    <a:pt x="6460" y="26761"/>
                  </a:cubicBezTo>
                  <a:cubicBezTo>
                    <a:pt x="8044" y="26191"/>
                    <a:pt x="12636" y="18907"/>
                    <a:pt x="13903" y="18496"/>
                  </a:cubicBezTo>
                  <a:cubicBezTo>
                    <a:pt x="17418" y="17292"/>
                    <a:pt x="19128" y="16817"/>
                    <a:pt x="19128" y="16817"/>
                  </a:cubicBezTo>
                  <a:lnTo>
                    <a:pt x="10767" y="1"/>
                  </a:ln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5"/>
            <p:cNvSpPr/>
            <p:nvPr/>
          </p:nvSpPr>
          <p:spPr>
            <a:xfrm>
              <a:off x="1713100" y="1387900"/>
              <a:ext cx="608075" cy="934900"/>
            </a:xfrm>
            <a:custGeom>
              <a:avLst/>
              <a:gdLst/>
              <a:ahLst/>
              <a:cxnLst/>
              <a:rect l="l" t="t" r="r" b="b"/>
              <a:pathLst>
                <a:path w="24323" h="37396" extrusionOk="0">
                  <a:moveTo>
                    <a:pt x="11602" y="0"/>
                  </a:moveTo>
                  <a:cubicBezTo>
                    <a:pt x="11162" y="0"/>
                    <a:pt x="10728" y="197"/>
                    <a:pt x="10420" y="560"/>
                  </a:cubicBezTo>
                  <a:cubicBezTo>
                    <a:pt x="10008" y="1067"/>
                    <a:pt x="0" y="13608"/>
                    <a:pt x="6556" y="20607"/>
                  </a:cubicBezTo>
                  <a:cubicBezTo>
                    <a:pt x="8773" y="22982"/>
                    <a:pt x="11338" y="23995"/>
                    <a:pt x="13587" y="24945"/>
                  </a:cubicBezTo>
                  <a:cubicBezTo>
                    <a:pt x="17577" y="26560"/>
                    <a:pt x="20744" y="27827"/>
                    <a:pt x="21314" y="35998"/>
                  </a:cubicBezTo>
                  <a:cubicBezTo>
                    <a:pt x="21344" y="36783"/>
                    <a:pt x="22008" y="37396"/>
                    <a:pt x="22784" y="37396"/>
                  </a:cubicBezTo>
                  <a:cubicBezTo>
                    <a:pt x="22821" y="37396"/>
                    <a:pt x="22859" y="37394"/>
                    <a:pt x="22897" y="37391"/>
                  </a:cubicBezTo>
                  <a:cubicBezTo>
                    <a:pt x="22961" y="37391"/>
                    <a:pt x="23024" y="37391"/>
                    <a:pt x="23087" y="37360"/>
                  </a:cubicBezTo>
                  <a:cubicBezTo>
                    <a:pt x="23816" y="37233"/>
                    <a:pt x="24322" y="36568"/>
                    <a:pt x="24291" y="35808"/>
                  </a:cubicBezTo>
                  <a:cubicBezTo>
                    <a:pt x="23594" y="25769"/>
                    <a:pt x="19097" y="23932"/>
                    <a:pt x="14727" y="22158"/>
                  </a:cubicBezTo>
                  <a:cubicBezTo>
                    <a:pt x="12573" y="21272"/>
                    <a:pt x="10515" y="20448"/>
                    <a:pt x="8741" y="18548"/>
                  </a:cubicBezTo>
                  <a:cubicBezTo>
                    <a:pt x="4751" y="14336"/>
                    <a:pt x="10293" y="5501"/>
                    <a:pt x="12763" y="2429"/>
                  </a:cubicBezTo>
                  <a:cubicBezTo>
                    <a:pt x="13270" y="1795"/>
                    <a:pt x="13175" y="845"/>
                    <a:pt x="12541" y="339"/>
                  </a:cubicBezTo>
                  <a:cubicBezTo>
                    <a:pt x="12258" y="109"/>
                    <a:pt x="11928" y="0"/>
                    <a:pt x="11602"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5"/>
            <p:cNvSpPr/>
            <p:nvPr/>
          </p:nvSpPr>
          <p:spPr>
            <a:xfrm>
              <a:off x="1617300" y="2344750"/>
              <a:ext cx="330975" cy="184575"/>
            </a:xfrm>
            <a:custGeom>
              <a:avLst/>
              <a:gdLst/>
              <a:ahLst/>
              <a:cxnLst/>
              <a:rect l="l" t="t" r="r" b="b"/>
              <a:pathLst>
                <a:path w="13239" h="7383" extrusionOk="0">
                  <a:moveTo>
                    <a:pt x="9101" y="0"/>
                  </a:moveTo>
                  <a:cubicBezTo>
                    <a:pt x="6855" y="0"/>
                    <a:pt x="2510" y="1713"/>
                    <a:pt x="1362" y="2727"/>
                  </a:cubicBezTo>
                  <a:cubicBezTo>
                    <a:pt x="1" y="3899"/>
                    <a:pt x="317" y="7383"/>
                    <a:pt x="317" y="7383"/>
                  </a:cubicBezTo>
                  <a:lnTo>
                    <a:pt x="13238" y="3361"/>
                  </a:lnTo>
                  <a:cubicBezTo>
                    <a:pt x="13238" y="3361"/>
                    <a:pt x="11623" y="1017"/>
                    <a:pt x="10103" y="194"/>
                  </a:cubicBezTo>
                  <a:cubicBezTo>
                    <a:pt x="9864" y="60"/>
                    <a:pt x="9519" y="0"/>
                    <a:pt x="9101"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5"/>
            <p:cNvSpPr/>
            <p:nvPr/>
          </p:nvSpPr>
          <p:spPr>
            <a:xfrm>
              <a:off x="1813650" y="2344625"/>
              <a:ext cx="134625" cy="105525"/>
            </a:xfrm>
            <a:custGeom>
              <a:avLst/>
              <a:gdLst/>
              <a:ahLst/>
              <a:cxnLst/>
              <a:rect l="l" t="t" r="r" b="b"/>
              <a:pathLst>
                <a:path w="5385" h="4221" extrusionOk="0">
                  <a:moveTo>
                    <a:pt x="1243" y="0"/>
                  </a:moveTo>
                  <a:cubicBezTo>
                    <a:pt x="878" y="0"/>
                    <a:pt x="456" y="47"/>
                    <a:pt x="0" y="136"/>
                  </a:cubicBezTo>
                  <a:cubicBezTo>
                    <a:pt x="1204" y="1339"/>
                    <a:pt x="2059" y="2891"/>
                    <a:pt x="2661" y="4221"/>
                  </a:cubicBezTo>
                  <a:lnTo>
                    <a:pt x="5384" y="3366"/>
                  </a:lnTo>
                  <a:cubicBezTo>
                    <a:pt x="5384" y="3366"/>
                    <a:pt x="3769" y="1022"/>
                    <a:pt x="2249" y="199"/>
                  </a:cubicBezTo>
                  <a:cubicBezTo>
                    <a:pt x="2011" y="63"/>
                    <a:pt x="1665" y="0"/>
                    <a:pt x="1243"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5"/>
            <p:cNvSpPr/>
            <p:nvPr/>
          </p:nvSpPr>
          <p:spPr>
            <a:xfrm>
              <a:off x="1595125" y="2366825"/>
              <a:ext cx="360275" cy="178350"/>
            </a:xfrm>
            <a:custGeom>
              <a:avLst/>
              <a:gdLst/>
              <a:ahLst/>
              <a:cxnLst/>
              <a:rect l="l" t="t" r="r" b="b"/>
              <a:pathLst>
                <a:path w="14411" h="7134" extrusionOk="0">
                  <a:moveTo>
                    <a:pt x="12428" y="1"/>
                  </a:moveTo>
                  <a:cubicBezTo>
                    <a:pt x="12311" y="1"/>
                    <a:pt x="12190" y="13"/>
                    <a:pt x="12067" y="39"/>
                  </a:cubicBezTo>
                  <a:cubicBezTo>
                    <a:pt x="10578" y="388"/>
                    <a:pt x="2946" y="2985"/>
                    <a:pt x="1078" y="4600"/>
                  </a:cubicBezTo>
                  <a:cubicBezTo>
                    <a:pt x="191" y="5391"/>
                    <a:pt x="1" y="7133"/>
                    <a:pt x="1" y="7133"/>
                  </a:cubicBezTo>
                  <a:lnTo>
                    <a:pt x="14410" y="1148"/>
                  </a:lnTo>
                  <a:cubicBezTo>
                    <a:pt x="14410" y="1148"/>
                    <a:pt x="13576" y="1"/>
                    <a:pt x="12428" y="1"/>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5"/>
            <p:cNvSpPr/>
            <p:nvPr/>
          </p:nvSpPr>
          <p:spPr>
            <a:xfrm>
              <a:off x="1595125" y="2366825"/>
              <a:ext cx="360275" cy="178350"/>
            </a:xfrm>
            <a:custGeom>
              <a:avLst/>
              <a:gdLst/>
              <a:ahLst/>
              <a:cxnLst/>
              <a:rect l="l" t="t" r="r" b="b"/>
              <a:pathLst>
                <a:path w="14411" h="7134" extrusionOk="0">
                  <a:moveTo>
                    <a:pt x="12428" y="1"/>
                  </a:moveTo>
                  <a:cubicBezTo>
                    <a:pt x="12311" y="1"/>
                    <a:pt x="12190" y="13"/>
                    <a:pt x="12067" y="39"/>
                  </a:cubicBezTo>
                  <a:cubicBezTo>
                    <a:pt x="10578" y="388"/>
                    <a:pt x="2946" y="2985"/>
                    <a:pt x="1078" y="4600"/>
                  </a:cubicBezTo>
                  <a:cubicBezTo>
                    <a:pt x="191" y="5391"/>
                    <a:pt x="1" y="7133"/>
                    <a:pt x="1" y="7133"/>
                  </a:cubicBezTo>
                  <a:lnTo>
                    <a:pt x="14410" y="1148"/>
                  </a:lnTo>
                  <a:cubicBezTo>
                    <a:pt x="14410" y="1148"/>
                    <a:pt x="13576" y="1"/>
                    <a:pt x="12428"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5"/>
            <p:cNvSpPr/>
            <p:nvPr/>
          </p:nvSpPr>
          <p:spPr>
            <a:xfrm>
              <a:off x="2700375" y="2150200"/>
              <a:ext cx="338100" cy="133700"/>
            </a:xfrm>
            <a:custGeom>
              <a:avLst/>
              <a:gdLst/>
              <a:ahLst/>
              <a:cxnLst/>
              <a:rect l="l" t="t" r="r" b="b"/>
              <a:pathLst>
                <a:path w="13524" h="5348" extrusionOk="0">
                  <a:moveTo>
                    <a:pt x="7572" y="1"/>
                  </a:moveTo>
                  <a:cubicBezTo>
                    <a:pt x="5207" y="1"/>
                    <a:pt x="2445" y="368"/>
                    <a:pt x="1743" y="1230"/>
                  </a:cubicBezTo>
                  <a:cubicBezTo>
                    <a:pt x="634" y="2561"/>
                    <a:pt x="1" y="5347"/>
                    <a:pt x="1" y="5347"/>
                  </a:cubicBezTo>
                  <a:lnTo>
                    <a:pt x="13523" y="4271"/>
                  </a:lnTo>
                  <a:cubicBezTo>
                    <a:pt x="13523" y="4271"/>
                    <a:pt x="12478" y="914"/>
                    <a:pt x="10800" y="344"/>
                  </a:cubicBezTo>
                  <a:cubicBezTo>
                    <a:pt x="10173" y="123"/>
                    <a:pt x="8939" y="1"/>
                    <a:pt x="7572"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2700375" y="2158775"/>
              <a:ext cx="95050" cy="125125"/>
            </a:xfrm>
            <a:custGeom>
              <a:avLst/>
              <a:gdLst/>
              <a:ahLst/>
              <a:cxnLst/>
              <a:rect l="l" t="t" r="r" b="b"/>
              <a:pathLst>
                <a:path w="3802" h="5005" extrusionOk="0">
                  <a:moveTo>
                    <a:pt x="3801" y="1"/>
                  </a:moveTo>
                  <a:lnTo>
                    <a:pt x="3801" y="1"/>
                  </a:lnTo>
                  <a:cubicBezTo>
                    <a:pt x="2819" y="191"/>
                    <a:pt x="2059" y="476"/>
                    <a:pt x="1743" y="887"/>
                  </a:cubicBezTo>
                  <a:cubicBezTo>
                    <a:pt x="634" y="2218"/>
                    <a:pt x="1" y="5004"/>
                    <a:pt x="1" y="5004"/>
                  </a:cubicBezTo>
                  <a:lnTo>
                    <a:pt x="2851" y="4783"/>
                  </a:lnTo>
                  <a:cubicBezTo>
                    <a:pt x="2914" y="3326"/>
                    <a:pt x="3136" y="1552"/>
                    <a:pt x="3801"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2682175" y="2199625"/>
              <a:ext cx="389550" cy="60525"/>
            </a:xfrm>
            <a:custGeom>
              <a:avLst/>
              <a:gdLst/>
              <a:ahLst/>
              <a:cxnLst/>
              <a:rect l="l" t="t" r="r" b="b"/>
              <a:pathLst>
                <a:path w="15582" h="2421" extrusionOk="0">
                  <a:moveTo>
                    <a:pt x="8200" y="0"/>
                  </a:moveTo>
                  <a:cubicBezTo>
                    <a:pt x="5423" y="0"/>
                    <a:pt x="2568" y="190"/>
                    <a:pt x="1742" y="330"/>
                  </a:cubicBezTo>
                  <a:cubicBezTo>
                    <a:pt x="380" y="552"/>
                    <a:pt x="0" y="2230"/>
                    <a:pt x="0" y="2230"/>
                  </a:cubicBezTo>
                  <a:lnTo>
                    <a:pt x="15582" y="2420"/>
                  </a:lnTo>
                  <a:cubicBezTo>
                    <a:pt x="15582" y="2420"/>
                    <a:pt x="14758" y="869"/>
                    <a:pt x="13650" y="489"/>
                  </a:cubicBezTo>
                  <a:cubicBezTo>
                    <a:pt x="12607" y="122"/>
                    <a:pt x="10428" y="0"/>
                    <a:pt x="8200"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2682175" y="2199625"/>
              <a:ext cx="389550" cy="60525"/>
            </a:xfrm>
            <a:custGeom>
              <a:avLst/>
              <a:gdLst/>
              <a:ahLst/>
              <a:cxnLst/>
              <a:rect l="l" t="t" r="r" b="b"/>
              <a:pathLst>
                <a:path w="15582" h="2421" extrusionOk="0">
                  <a:moveTo>
                    <a:pt x="8200" y="0"/>
                  </a:moveTo>
                  <a:cubicBezTo>
                    <a:pt x="5423" y="0"/>
                    <a:pt x="2568" y="190"/>
                    <a:pt x="1742" y="330"/>
                  </a:cubicBezTo>
                  <a:cubicBezTo>
                    <a:pt x="380" y="552"/>
                    <a:pt x="0" y="2230"/>
                    <a:pt x="0" y="2230"/>
                  </a:cubicBezTo>
                  <a:lnTo>
                    <a:pt x="15582" y="2420"/>
                  </a:lnTo>
                  <a:cubicBezTo>
                    <a:pt x="15582" y="2420"/>
                    <a:pt x="14758" y="869"/>
                    <a:pt x="13650" y="489"/>
                  </a:cubicBezTo>
                  <a:cubicBezTo>
                    <a:pt x="12607" y="122"/>
                    <a:pt x="10428" y="0"/>
                    <a:pt x="8200"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2203975" y="2226400"/>
              <a:ext cx="212200" cy="240625"/>
            </a:xfrm>
            <a:custGeom>
              <a:avLst/>
              <a:gdLst/>
              <a:ahLst/>
              <a:cxnLst/>
              <a:rect l="l" t="t" r="r" b="b"/>
              <a:pathLst>
                <a:path w="8488" h="9625" extrusionOk="0">
                  <a:moveTo>
                    <a:pt x="5598" y="1"/>
                  </a:moveTo>
                  <a:cubicBezTo>
                    <a:pt x="5548" y="1"/>
                    <a:pt x="5497" y="7"/>
                    <a:pt x="5447" y="19"/>
                  </a:cubicBezTo>
                  <a:lnTo>
                    <a:pt x="665" y="938"/>
                  </a:lnTo>
                  <a:cubicBezTo>
                    <a:pt x="254" y="1001"/>
                    <a:pt x="0" y="1413"/>
                    <a:pt x="64" y="1793"/>
                  </a:cubicBezTo>
                  <a:lnTo>
                    <a:pt x="697" y="9013"/>
                  </a:lnTo>
                  <a:cubicBezTo>
                    <a:pt x="754" y="9383"/>
                    <a:pt x="1091" y="9625"/>
                    <a:pt x="1457" y="9625"/>
                  </a:cubicBezTo>
                  <a:cubicBezTo>
                    <a:pt x="1499" y="9625"/>
                    <a:pt x="1541" y="9621"/>
                    <a:pt x="1584" y="9615"/>
                  </a:cubicBezTo>
                  <a:lnTo>
                    <a:pt x="7823" y="8411"/>
                  </a:lnTo>
                  <a:cubicBezTo>
                    <a:pt x="8234" y="8348"/>
                    <a:pt x="8488" y="7936"/>
                    <a:pt x="8424" y="7525"/>
                  </a:cubicBezTo>
                  <a:lnTo>
                    <a:pt x="6302" y="589"/>
                  </a:lnTo>
                  <a:cubicBezTo>
                    <a:pt x="6247" y="259"/>
                    <a:pt x="5930" y="1"/>
                    <a:pt x="5598"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5"/>
            <p:cNvSpPr/>
            <p:nvPr/>
          </p:nvSpPr>
          <p:spPr>
            <a:xfrm>
              <a:off x="2207925" y="2261700"/>
              <a:ext cx="208250" cy="205550"/>
            </a:xfrm>
            <a:custGeom>
              <a:avLst/>
              <a:gdLst/>
              <a:ahLst/>
              <a:cxnLst/>
              <a:rect l="l" t="t" r="r" b="b"/>
              <a:pathLst>
                <a:path w="8330" h="8222" extrusionOk="0">
                  <a:moveTo>
                    <a:pt x="6398" y="1"/>
                  </a:moveTo>
                  <a:cubicBezTo>
                    <a:pt x="5384" y="191"/>
                    <a:pt x="4118" y="412"/>
                    <a:pt x="3231" y="602"/>
                  </a:cubicBezTo>
                  <a:cubicBezTo>
                    <a:pt x="2249" y="792"/>
                    <a:pt x="1077" y="919"/>
                    <a:pt x="1" y="1394"/>
                  </a:cubicBezTo>
                  <a:lnTo>
                    <a:pt x="539" y="7601"/>
                  </a:lnTo>
                  <a:cubicBezTo>
                    <a:pt x="622" y="7959"/>
                    <a:pt x="920" y="8221"/>
                    <a:pt x="1267" y="8221"/>
                  </a:cubicBezTo>
                  <a:cubicBezTo>
                    <a:pt x="1319" y="8221"/>
                    <a:pt x="1372" y="8215"/>
                    <a:pt x="1426" y="8203"/>
                  </a:cubicBezTo>
                  <a:lnTo>
                    <a:pt x="7665" y="6999"/>
                  </a:lnTo>
                  <a:cubicBezTo>
                    <a:pt x="8076" y="6936"/>
                    <a:pt x="8330" y="6524"/>
                    <a:pt x="8266" y="6113"/>
                  </a:cubicBezTo>
                  <a:lnTo>
                    <a:pt x="6398" y="1"/>
                  </a:ln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5"/>
            <p:cNvSpPr/>
            <p:nvPr/>
          </p:nvSpPr>
          <p:spPr>
            <a:xfrm>
              <a:off x="1384500" y="2233100"/>
              <a:ext cx="2357025" cy="1703500"/>
            </a:xfrm>
            <a:custGeom>
              <a:avLst/>
              <a:gdLst/>
              <a:ahLst/>
              <a:cxnLst/>
              <a:rect l="l" t="t" r="r" b="b"/>
              <a:pathLst>
                <a:path w="94281" h="68140" extrusionOk="0">
                  <a:moveTo>
                    <a:pt x="59223" y="1"/>
                  </a:moveTo>
                  <a:cubicBezTo>
                    <a:pt x="54028" y="1"/>
                    <a:pt x="46605" y="635"/>
                    <a:pt x="36326" y="2475"/>
                  </a:cubicBezTo>
                  <a:cubicBezTo>
                    <a:pt x="18275" y="6465"/>
                    <a:pt x="9186" y="10645"/>
                    <a:pt x="6716" y="13020"/>
                  </a:cubicBezTo>
                  <a:cubicBezTo>
                    <a:pt x="4277" y="15396"/>
                    <a:pt x="1554" y="32307"/>
                    <a:pt x="699" y="48965"/>
                  </a:cubicBezTo>
                  <a:cubicBezTo>
                    <a:pt x="0" y="63120"/>
                    <a:pt x="5271" y="68140"/>
                    <a:pt x="11158" y="68140"/>
                  </a:cubicBezTo>
                  <a:cubicBezTo>
                    <a:pt x="12212" y="68140"/>
                    <a:pt x="13285" y="67979"/>
                    <a:pt x="14348" y="67681"/>
                  </a:cubicBezTo>
                  <a:cubicBezTo>
                    <a:pt x="21315" y="65686"/>
                    <a:pt x="25527" y="41649"/>
                    <a:pt x="26731" y="38356"/>
                  </a:cubicBezTo>
                  <a:cubicBezTo>
                    <a:pt x="27174" y="37121"/>
                    <a:pt x="40348" y="34365"/>
                    <a:pt x="42565" y="33922"/>
                  </a:cubicBezTo>
                  <a:cubicBezTo>
                    <a:pt x="44359" y="33579"/>
                    <a:pt x="54085" y="31852"/>
                    <a:pt x="57815" y="31852"/>
                  </a:cubicBezTo>
                  <a:cubicBezTo>
                    <a:pt x="58563" y="31852"/>
                    <a:pt x="59070" y="31921"/>
                    <a:pt x="59223" y="32085"/>
                  </a:cubicBezTo>
                  <a:cubicBezTo>
                    <a:pt x="61493" y="34666"/>
                    <a:pt x="73934" y="54717"/>
                    <a:pt x="81218" y="54717"/>
                  </a:cubicBezTo>
                  <a:cubicBezTo>
                    <a:pt x="81352" y="54717"/>
                    <a:pt x="81483" y="54710"/>
                    <a:pt x="81613" y="54697"/>
                  </a:cubicBezTo>
                  <a:cubicBezTo>
                    <a:pt x="88802" y="53937"/>
                    <a:pt x="94281" y="47445"/>
                    <a:pt x="87313" y="32275"/>
                  </a:cubicBezTo>
                  <a:cubicBezTo>
                    <a:pt x="80315" y="17106"/>
                    <a:pt x="71511" y="2443"/>
                    <a:pt x="68344" y="1145"/>
                  </a:cubicBezTo>
                  <a:cubicBezTo>
                    <a:pt x="66835" y="526"/>
                    <a:pt x="63952" y="1"/>
                    <a:pt x="59223" y="1"/>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2544400" y="2825675"/>
              <a:ext cx="345225" cy="317775"/>
            </a:xfrm>
            <a:custGeom>
              <a:avLst/>
              <a:gdLst/>
              <a:ahLst/>
              <a:cxnLst/>
              <a:rect l="l" t="t" r="r" b="b"/>
              <a:pathLst>
                <a:path w="13809" h="12711" extrusionOk="0">
                  <a:moveTo>
                    <a:pt x="6916" y="0"/>
                  </a:moveTo>
                  <a:cubicBezTo>
                    <a:pt x="6516" y="0"/>
                    <a:pt x="6110" y="38"/>
                    <a:pt x="5701" y="117"/>
                  </a:cubicBezTo>
                  <a:cubicBezTo>
                    <a:pt x="2250" y="782"/>
                    <a:pt x="1" y="4107"/>
                    <a:pt x="666" y="7559"/>
                  </a:cubicBezTo>
                  <a:cubicBezTo>
                    <a:pt x="1252" y="10603"/>
                    <a:pt x="3907" y="12711"/>
                    <a:pt x="6893" y="12711"/>
                  </a:cubicBezTo>
                  <a:cubicBezTo>
                    <a:pt x="7294" y="12711"/>
                    <a:pt x="7700" y="12673"/>
                    <a:pt x="8108" y="12594"/>
                  </a:cubicBezTo>
                  <a:cubicBezTo>
                    <a:pt x="11560" y="11929"/>
                    <a:pt x="13809" y="8604"/>
                    <a:pt x="13144" y="5152"/>
                  </a:cubicBezTo>
                  <a:cubicBezTo>
                    <a:pt x="12557" y="2108"/>
                    <a:pt x="9902" y="0"/>
                    <a:pt x="6916"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2544400" y="2825675"/>
              <a:ext cx="345225" cy="317775"/>
            </a:xfrm>
            <a:custGeom>
              <a:avLst/>
              <a:gdLst/>
              <a:ahLst/>
              <a:cxnLst/>
              <a:rect l="l" t="t" r="r" b="b"/>
              <a:pathLst>
                <a:path w="13809" h="12711" extrusionOk="0">
                  <a:moveTo>
                    <a:pt x="6916" y="0"/>
                  </a:moveTo>
                  <a:cubicBezTo>
                    <a:pt x="6516" y="0"/>
                    <a:pt x="6110" y="38"/>
                    <a:pt x="5701" y="117"/>
                  </a:cubicBezTo>
                  <a:cubicBezTo>
                    <a:pt x="2250" y="782"/>
                    <a:pt x="1" y="4107"/>
                    <a:pt x="666" y="7559"/>
                  </a:cubicBezTo>
                  <a:cubicBezTo>
                    <a:pt x="1252" y="10603"/>
                    <a:pt x="3907" y="12711"/>
                    <a:pt x="6893" y="12711"/>
                  </a:cubicBezTo>
                  <a:cubicBezTo>
                    <a:pt x="7294" y="12711"/>
                    <a:pt x="7700" y="12673"/>
                    <a:pt x="8108" y="12594"/>
                  </a:cubicBezTo>
                  <a:cubicBezTo>
                    <a:pt x="11560" y="11929"/>
                    <a:pt x="13809" y="8604"/>
                    <a:pt x="13144" y="5152"/>
                  </a:cubicBezTo>
                  <a:cubicBezTo>
                    <a:pt x="12557" y="2108"/>
                    <a:pt x="9902" y="0"/>
                    <a:pt x="691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2580825" y="2860225"/>
              <a:ext cx="270800" cy="249475"/>
            </a:xfrm>
            <a:custGeom>
              <a:avLst/>
              <a:gdLst/>
              <a:ahLst/>
              <a:cxnLst/>
              <a:rect l="l" t="t" r="r" b="b"/>
              <a:pathLst>
                <a:path w="10832" h="9979" extrusionOk="0">
                  <a:moveTo>
                    <a:pt x="5465" y="0"/>
                  </a:moveTo>
                  <a:cubicBezTo>
                    <a:pt x="5146" y="0"/>
                    <a:pt x="4823" y="31"/>
                    <a:pt x="4498" y="96"/>
                  </a:cubicBezTo>
                  <a:cubicBezTo>
                    <a:pt x="1774" y="603"/>
                    <a:pt x="1" y="3232"/>
                    <a:pt x="539" y="5923"/>
                  </a:cubicBezTo>
                  <a:cubicBezTo>
                    <a:pt x="985" y="8318"/>
                    <a:pt x="3071" y="9978"/>
                    <a:pt x="5398" y="9978"/>
                  </a:cubicBezTo>
                  <a:cubicBezTo>
                    <a:pt x="5717" y="9978"/>
                    <a:pt x="6041" y="9947"/>
                    <a:pt x="6366" y="9882"/>
                  </a:cubicBezTo>
                  <a:cubicBezTo>
                    <a:pt x="9090" y="9375"/>
                    <a:pt x="10832" y="6747"/>
                    <a:pt x="10325" y="4055"/>
                  </a:cubicBezTo>
                  <a:cubicBezTo>
                    <a:pt x="9852" y="1660"/>
                    <a:pt x="7787" y="0"/>
                    <a:pt x="546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2612500" y="2889550"/>
              <a:ext cx="239125" cy="220175"/>
            </a:xfrm>
            <a:custGeom>
              <a:avLst/>
              <a:gdLst/>
              <a:ahLst/>
              <a:cxnLst/>
              <a:rect l="l" t="t" r="r" b="b"/>
              <a:pathLst>
                <a:path w="9565" h="8807" extrusionOk="0">
                  <a:moveTo>
                    <a:pt x="7348" y="0"/>
                  </a:moveTo>
                  <a:lnTo>
                    <a:pt x="7348" y="0"/>
                  </a:lnTo>
                  <a:cubicBezTo>
                    <a:pt x="7696" y="507"/>
                    <a:pt x="7949" y="1140"/>
                    <a:pt x="8076" y="1805"/>
                  </a:cubicBezTo>
                  <a:cubicBezTo>
                    <a:pt x="8615" y="4497"/>
                    <a:pt x="6841" y="7126"/>
                    <a:pt x="4149" y="7632"/>
                  </a:cubicBezTo>
                  <a:cubicBezTo>
                    <a:pt x="3834" y="7690"/>
                    <a:pt x="3522" y="7718"/>
                    <a:pt x="3216" y="7718"/>
                  </a:cubicBezTo>
                  <a:cubicBezTo>
                    <a:pt x="2009" y="7718"/>
                    <a:pt x="884" y="7288"/>
                    <a:pt x="1" y="6556"/>
                  </a:cubicBezTo>
                  <a:lnTo>
                    <a:pt x="1" y="6556"/>
                  </a:lnTo>
                  <a:cubicBezTo>
                    <a:pt x="904" y="7938"/>
                    <a:pt x="2455" y="8807"/>
                    <a:pt x="4129" y="8807"/>
                  </a:cubicBezTo>
                  <a:cubicBezTo>
                    <a:pt x="4449" y="8807"/>
                    <a:pt x="4774" y="8775"/>
                    <a:pt x="5099" y="8709"/>
                  </a:cubicBezTo>
                  <a:cubicBezTo>
                    <a:pt x="7823" y="8202"/>
                    <a:pt x="9565" y="5574"/>
                    <a:pt x="9058" y="2882"/>
                  </a:cubicBezTo>
                  <a:cubicBezTo>
                    <a:pt x="8836" y="1710"/>
                    <a:pt x="8203" y="697"/>
                    <a:pt x="7348"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1584050" y="2526300"/>
              <a:ext cx="538400" cy="495325"/>
            </a:xfrm>
            <a:custGeom>
              <a:avLst/>
              <a:gdLst/>
              <a:ahLst/>
              <a:cxnLst/>
              <a:rect l="l" t="t" r="r" b="b"/>
              <a:pathLst>
                <a:path w="21536" h="19813" extrusionOk="0">
                  <a:moveTo>
                    <a:pt x="10803" y="0"/>
                  </a:moveTo>
                  <a:cubicBezTo>
                    <a:pt x="10175" y="0"/>
                    <a:pt x="9539" y="60"/>
                    <a:pt x="8899" y="184"/>
                  </a:cubicBezTo>
                  <a:cubicBezTo>
                    <a:pt x="3516" y="1229"/>
                    <a:pt x="0" y="6423"/>
                    <a:pt x="1045" y="11775"/>
                  </a:cubicBezTo>
                  <a:cubicBezTo>
                    <a:pt x="1966" y="16519"/>
                    <a:pt x="6109" y="19813"/>
                    <a:pt x="10765" y="19813"/>
                  </a:cubicBezTo>
                  <a:cubicBezTo>
                    <a:pt x="11392" y="19813"/>
                    <a:pt x="12029" y="19753"/>
                    <a:pt x="12668" y="19629"/>
                  </a:cubicBezTo>
                  <a:cubicBezTo>
                    <a:pt x="18020" y="18615"/>
                    <a:pt x="21535" y="13422"/>
                    <a:pt x="20522" y="8038"/>
                  </a:cubicBezTo>
                  <a:cubicBezTo>
                    <a:pt x="19601" y="3294"/>
                    <a:pt x="15458" y="0"/>
                    <a:pt x="10803"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1584050" y="2526300"/>
              <a:ext cx="538400" cy="495325"/>
            </a:xfrm>
            <a:custGeom>
              <a:avLst/>
              <a:gdLst/>
              <a:ahLst/>
              <a:cxnLst/>
              <a:rect l="l" t="t" r="r" b="b"/>
              <a:pathLst>
                <a:path w="21536" h="19813" extrusionOk="0">
                  <a:moveTo>
                    <a:pt x="10803" y="0"/>
                  </a:moveTo>
                  <a:cubicBezTo>
                    <a:pt x="10175" y="0"/>
                    <a:pt x="9539" y="60"/>
                    <a:pt x="8899" y="184"/>
                  </a:cubicBezTo>
                  <a:cubicBezTo>
                    <a:pt x="3516" y="1229"/>
                    <a:pt x="0" y="6423"/>
                    <a:pt x="1045" y="11775"/>
                  </a:cubicBezTo>
                  <a:cubicBezTo>
                    <a:pt x="1966" y="16519"/>
                    <a:pt x="6109" y="19813"/>
                    <a:pt x="10765" y="19813"/>
                  </a:cubicBezTo>
                  <a:cubicBezTo>
                    <a:pt x="11392" y="19813"/>
                    <a:pt x="12029" y="19753"/>
                    <a:pt x="12668" y="19629"/>
                  </a:cubicBezTo>
                  <a:cubicBezTo>
                    <a:pt x="18020" y="18615"/>
                    <a:pt x="21535" y="13422"/>
                    <a:pt x="20522" y="8038"/>
                  </a:cubicBezTo>
                  <a:cubicBezTo>
                    <a:pt x="19601" y="3294"/>
                    <a:pt x="15458" y="0"/>
                    <a:pt x="10803"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5"/>
            <p:cNvSpPr/>
            <p:nvPr/>
          </p:nvSpPr>
          <p:spPr>
            <a:xfrm>
              <a:off x="1618875" y="2557925"/>
              <a:ext cx="469525" cy="432300"/>
            </a:xfrm>
            <a:custGeom>
              <a:avLst/>
              <a:gdLst/>
              <a:ahLst/>
              <a:cxnLst/>
              <a:rect l="l" t="t" r="r" b="b"/>
              <a:pathLst>
                <a:path w="18781" h="17292" extrusionOk="0">
                  <a:moveTo>
                    <a:pt x="9391" y="1"/>
                  </a:moveTo>
                  <a:cubicBezTo>
                    <a:pt x="8853" y="1"/>
                    <a:pt x="8308" y="51"/>
                    <a:pt x="7760" y="154"/>
                  </a:cubicBezTo>
                  <a:cubicBezTo>
                    <a:pt x="3073" y="1073"/>
                    <a:pt x="1" y="5601"/>
                    <a:pt x="888" y="10288"/>
                  </a:cubicBezTo>
                  <a:cubicBezTo>
                    <a:pt x="1696" y="14416"/>
                    <a:pt x="5305" y="17291"/>
                    <a:pt x="9357" y="17291"/>
                  </a:cubicBezTo>
                  <a:cubicBezTo>
                    <a:pt x="9905" y="17291"/>
                    <a:pt x="10462" y="17238"/>
                    <a:pt x="11022" y="17129"/>
                  </a:cubicBezTo>
                  <a:cubicBezTo>
                    <a:pt x="15709" y="16210"/>
                    <a:pt x="18781" y="11682"/>
                    <a:pt x="17862" y="6995"/>
                  </a:cubicBezTo>
                  <a:cubicBezTo>
                    <a:pt x="17079" y="2855"/>
                    <a:pt x="13456" y="1"/>
                    <a:pt x="9391"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5"/>
            <p:cNvSpPr/>
            <p:nvPr/>
          </p:nvSpPr>
          <p:spPr>
            <a:xfrm>
              <a:off x="1672725" y="2630650"/>
              <a:ext cx="414875" cy="359550"/>
            </a:xfrm>
            <a:custGeom>
              <a:avLst/>
              <a:gdLst/>
              <a:ahLst/>
              <a:cxnLst/>
              <a:rect l="l" t="t" r="r" b="b"/>
              <a:pathLst>
                <a:path w="16595" h="14382" extrusionOk="0">
                  <a:moveTo>
                    <a:pt x="13681" y="0"/>
                  </a:moveTo>
                  <a:lnTo>
                    <a:pt x="13681" y="0"/>
                  </a:lnTo>
                  <a:cubicBezTo>
                    <a:pt x="14283" y="919"/>
                    <a:pt x="14726" y="1964"/>
                    <a:pt x="14948" y="3104"/>
                  </a:cubicBezTo>
                  <a:cubicBezTo>
                    <a:pt x="15867" y="7791"/>
                    <a:pt x="12795" y="12320"/>
                    <a:pt x="8108" y="13238"/>
                  </a:cubicBezTo>
                  <a:cubicBezTo>
                    <a:pt x="7572" y="13336"/>
                    <a:pt x="7039" y="13384"/>
                    <a:pt x="6513" y="13384"/>
                  </a:cubicBezTo>
                  <a:cubicBezTo>
                    <a:pt x="3988" y="13384"/>
                    <a:pt x="1625" y="12291"/>
                    <a:pt x="0" y="10483"/>
                  </a:cubicBezTo>
                  <a:lnTo>
                    <a:pt x="0" y="10483"/>
                  </a:lnTo>
                  <a:cubicBezTo>
                    <a:pt x="1576" y="12860"/>
                    <a:pt x="4279" y="14381"/>
                    <a:pt x="7214" y="14381"/>
                  </a:cubicBezTo>
                  <a:cubicBezTo>
                    <a:pt x="7759" y="14381"/>
                    <a:pt x="8312" y="14329"/>
                    <a:pt x="8868" y="14220"/>
                  </a:cubicBezTo>
                  <a:cubicBezTo>
                    <a:pt x="13555" y="13301"/>
                    <a:pt x="16595" y="8773"/>
                    <a:pt x="15708" y="4086"/>
                  </a:cubicBezTo>
                  <a:cubicBezTo>
                    <a:pt x="15423" y="2502"/>
                    <a:pt x="14695" y="1109"/>
                    <a:pt x="13681"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5"/>
            <p:cNvSpPr/>
            <p:nvPr/>
          </p:nvSpPr>
          <p:spPr>
            <a:xfrm>
              <a:off x="1684600" y="2739125"/>
              <a:ext cx="155200" cy="108900"/>
            </a:xfrm>
            <a:custGeom>
              <a:avLst/>
              <a:gdLst/>
              <a:ahLst/>
              <a:cxnLst/>
              <a:rect l="l" t="t" r="r" b="b"/>
              <a:pathLst>
                <a:path w="6208" h="4356" extrusionOk="0">
                  <a:moveTo>
                    <a:pt x="3864" y="0"/>
                  </a:moveTo>
                  <a:lnTo>
                    <a:pt x="824" y="570"/>
                  </a:lnTo>
                  <a:cubicBezTo>
                    <a:pt x="317" y="665"/>
                    <a:pt x="0" y="1140"/>
                    <a:pt x="95" y="1647"/>
                  </a:cubicBezTo>
                  <a:lnTo>
                    <a:pt x="475" y="3642"/>
                  </a:lnTo>
                  <a:cubicBezTo>
                    <a:pt x="559" y="4060"/>
                    <a:pt x="937" y="4355"/>
                    <a:pt x="1372" y="4355"/>
                  </a:cubicBezTo>
                  <a:cubicBezTo>
                    <a:pt x="1431" y="4355"/>
                    <a:pt x="1491" y="4350"/>
                    <a:pt x="1552" y="4339"/>
                  </a:cubicBezTo>
                  <a:lnTo>
                    <a:pt x="4561" y="3769"/>
                  </a:lnTo>
                  <a:lnTo>
                    <a:pt x="6208" y="1488"/>
                  </a:lnTo>
                  <a:lnTo>
                    <a:pt x="3864"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5"/>
            <p:cNvSpPr/>
            <p:nvPr/>
          </p:nvSpPr>
          <p:spPr>
            <a:xfrm>
              <a:off x="1867475" y="2699900"/>
              <a:ext cx="155225" cy="108900"/>
            </a:xfrm>
            <a:custGeom>
              <a:avLst/>
              <a:gdLst/>
              <a:ahLst/>
              <a:cxnLst/>
              <a:rect l="l" t="t" r="r" b="b"/>
              <a:pathLst>
                <a:path w="6209" h="4356" extrusionOk="0">
                  <a:moveTo>
                    <a:pt x="4836" y="0"/>
                  </a:moveTo>
                  <a:cubicBezTo>
                    <a:pt x="4777" y="0"/>
                    <a:pt x="4717" y="6"/>
                    <a:pt x="4656" y="17"/>
                  </a:cubicBezTo>
                  <a:lnTo>
                    <a:pt x="1648" y="587"/>
                  </a:lnTo>
                  <a:lnTo>
                    <a:pt x="1" y="2836"/>
                  </a:lnTo>
                  <a:lnTo>
                    <a:pt x="2376" y="4356"/>
                  </a:lnTo>
                  <a:lnTo>
                    <a:pt x="5385" y="3786"/>
                  </a:lnTo>
                  <a:cubicBezTo>
                    <a:pt x="5891" y="3659"/>
                    <a:pt x="6208" y="3216"/>
                    <a:pt x="6113" y="2709"/>
                  </a:cubicBezTo>
                  <a:lnTo>
                    <a:pt x="5733" y="714"/>
                  </a:lnTo>
                  <a:cubicBezTo>
                    <a:pt x="5649" y="296"/>
                    <a:pt x="5271" y="0"/>
                    <a:pt x="4836"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5"/>
            <p:cNvSpPr/>
            <p:nvPr/>
          </p:nvSpPr>
          <p:spPr>
            <a:xfrm>
              <a:off x="1692525" y="2768400"/>
              <a:ext cx="147275" cy="80375"/>
            </a:xfrm>
            <a:custGeom>
              <a:avLst/>
              <a:gdLst/>
              <a:ahLst/>
              <a:cxnLst/>
              <a:rect l="l" t="t" r="r" b="b"/>
              <a:pathLst>
                <a:path w="5891" h="3215" extrusionOk="0">
                  <a:moveTo>
                    <a:pt x="0" y="1616"/>
                  </a:moveTo>
                  <a:cubicBezTo>
                    <a:pt x="3" y="1628"/>
                    <a:pt x="5" y="1640"/>
                    <a:pt x="8" y="1652"/>
                  </a:cubicBezTo>
                  <a:lnTo>
                    <a:pt x="8" y="1652"/>
                  </a:lnTo>
                  <a:lnTo>
                    <a:pt x="0" y="1616"/>
                  </a:lnTo>
                  <a:close/>
                  <a:moveTo>
                    <a:pt x="5352" y="1"/>
                  </a:moveTo>
                  <a:lnTo>
                    <a:pt x="4085" y="1743"/>
                  </a:lnTo>
                  <a:lnTo>
                    <a:pt x="1077" y="2313"/>
                  </a:lnTo>
                  <a:cubicBezTo>
                    <a:pt x="1016" y="2324"/>
                    <a:pt x="956" y="2329"/>
                    <a:pt x="897" y="2329"/>
                  </a:cubicBezTo>
                  <a:cubicBezTo>
                    <a:pt x="474" y="2329"/>
                    <a:pt x="106" y="2051"/>
                    <a:pt x="8" y="1652"/>
                  </a:cubicBezTo>
                  <a:lnTo>
                    <a:pt x="8" y="1652"/>
                  </a:lnTo>
                  <a:lnTo>
                    <a:pt x="190" y="2471"/>
                  </a:lnTo>
                  <a:cubicBezTo>
                    <a:pt x="275" y="2893"/>
                    <a:pt x="659" y="3215"/>
                    <a:pt x="1077" y="3215"/>
                  </a:cubicBezTo>
                  <a:cubicBezTo>
                    <a:pt x="1129" y="3215"/>
                    <a:pt x="1182" y="3210"/>
                    <a:pt x="1235" y="3199"/>
                  </a:cubicBezTo>
                  <a:lnTo>
                    <a:pt x="4275" y="2598"/>
                  </a:lnTo>
                  <a:lnTo>
                    <a:pt x="5891" y="317"/>
                  </a:lnTo>
                  <a:lnTo>
                    <a:pt x="5352" y="1"/>
                  </a:ln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5"/>
            <p:cNvSpPr/>
            <p:nvPr/>
          </p:nvSpPr>
          <p:spPr>
            <a:xfrm>
              <a:off x="1867475" y="2746250"/>
              <a:ext cx="155225" cy="62550"/>
            </a:xfrm>
            <a:custGeom>
              <a:avLst/>
              <a:gdLst/>
              <a:ahLst/>
              <a:cxnLst/>
              <a:rect l="l" t="t" r="r" b="b"/>
              <a:pathLst>
                <a:path w="6209" h="2502" extrusionOk="0">
                  <a:moveTo>
                    <a:pt x="5955" y="0"/>
                  </a:moveTo>
                  <a:lnTo>
                    <a:pt x="5959" y="24"/>
                  </a:lnTo>
                  <a:lnTo>
                    <a:pt x="5959" y="24"/>
                  </a:lnTo>
                  <a:cubicBezTo>
                    <a:pt x="5958" y="16"/>
                    <a:pt x="5956" y="8"/>
                    <a:pt x="5955" y="0"/>
                  </a:cubicBezTo>
                  <a:close/>
                  <a:moveTo>
                    <a:pt x="5959" y="24"/>
                  </a:moveTo>
                  <a:cubicBezTo>
                    <a:pt x="6039" y="492"/>
                    <a:pt x="5724" y="983"/>
                    <a:pt x="5226" y="1077"/>
                  </a:cubicBezTo>
                  <a:lnTo>
                    <a:pt x="2218" y="1647"/>
                  </a:lnTo>
                  <a:lnTo>
                    <a:pt x="381" y="475"/>
                  </a:lnTo>
                  <a:lnTo>
                    <a:pt x="1" y="982"/>
                  </a:lnTo>
                  <a:lnTo>
                    <a:pt x="2376" y="2502"/>
                  </a:lnTo>
                  <a:lnTo>
                    <a:pt x="5385" y="1932"/>
                  </a:lnTo>
                  <a:cubicBezTo>
                    <a:pt x="5891" y="1837"/>
                    <a:pt x="6208" y="1362"/>
                    <a:pt x="6113" y="855"/>
                  </a:cubicBezTo>
                  <a:lnTo>
                    <a:pt x="5959" y="24"/>
                  </a:ln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5"/>
            <p:cNvSpPr/>
            <p:nvPr/>
          </p:nvSpPr>
          <p:spPr>
            <a:xfrm>
              <a:off x="1777225" y="2607275"/>
              <a:ext cx="111675" cy="152450"/>
            </a:xfrm>
            <a:custGeom>
              <a:avLst/>
              <a:gdLst/>
              <a:ahLst/>
              <a:cxnLst/>
              <a:rect l="l" t="t" r="r" b="b"/>
              <a:pathLst>
                <a:path w="4467" h="6098" extrusionOk="0">
                  <a:moveTo>
                    <a:pt x="2989" y="0"/>
                  </a:moveTo>
                  <a:cubicBezTo>
                    <a:pt x="2933" y="0"/>
                    <a:pt x="2876" y="6"/>
                    <a:pt x="2819" y="17"/>
                  </a:cubicBezTo>
                  <a:lnTo>
                    <a:pt x="824" y="397"/>
                  </a:lnTo>
                  <a:cubicBezTo>
                    <a:pt x="317" y="492"/>
                    <a:pt x="1" y="967"/>
                    <a:pt x="96" y="1442"/>
                  </a:cubicBezTo>
                  <a:lnTo>
                    <a:pt x="697" y="4482"/>
                  </a:lnTo>
                  <a:lnTo>
                    <a:pt x="2978" y="6097"/>
                  </a:lnTo>
                  <a:lnTo>
                    <a:pt x="4466" y="3754"/>
                  </a:lnTo>
                  <a:lnTo>
                    <a:pt x="3864" y="714"/>
                  </a:lnTo>
                  <a:cubicBezTo>
                    <a:pt x="3781" y="296"/>
                    <a:pt x="3403" y="0"/>
                    <a:pt x="2989"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5"/>
            <p:cNvSpPr/>
            <p:nvPr/>
          </p:nvSpPr>
          <p:spPr>
            <a:xfrm>
              <a:off x="1819200" y="2788200"/>
              <a:ext cx="110850" cy="152450"/>
            </a:xfrm>
            <a:custGeom>
              <a:avLst/>
              <a:gdLst/>
              <a:ahLst/>
              <a:cxnLst/>
              <a:rect l="l" t="t" r="r" b="b"/>
              <a:pathLst>
                <a:path w="4434" h="6098" extrusionOk="0">
                  <a:moveTo>
                    <a:pt x="1520" y="0"/>
                  </a:moveTo>
                  <a:lnTo>
                    <a:pt x="0" y="2344"/>
                  </a:lnTo>
                  <a:lnTo>
                    <a:pt x="570" y="5384"/>
                  </a:lnTo>
                  <a:cubicBezTo>
                    <a:pt x="654" y="5802"/>
                    <a:pt x="1032" y="6098"/>
                    <a:pt x="1467" y="6098"/>
                  </a:cubicBezTo>
                  <a:cubicBezTo>
                    <a:pt x="1526" y="6098"/>
                    <a:pt x="1586" y="6092"/>
                    <a:pt x="1647" y="6081"/>
                  </a:cubicBezTo>
                  <a:lnTo>
                    <a:pt x="3610" y="5701"/>
                  </a:lnTo>
                  <a:cubicBezTo>
                    <a:pt x="4117" y="5606"/>
                    <a:pt x="4434" y="5131"/>
                    <a:pt x="4339" y="4656"/>
                  </a:cubicBezTo>
                  <a:lnTo>
                    <a:pt x="3769" y="1616"/>
                  </a:lnTo>
                  <a:lnTo>
                    <a:pt x="1520" y="0"/>
                  </a:ln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5"/>
            <p:cNvSpPr/>
            <p:nvPr/>
          </p:nvSpPr>
          <p:spPr>
            <a:xfrm>
              <a:off x="1828700" y="2607275"/>
              <a:ext cx="60200" cy="152450"/>
            </a:xfrm>
            <a:custGeom>
              <a:avLst/>
              <a:gdLst/>
              <a:ahLst/>
              <a:cxnLst/>
              <a:rect l="l" t="t" r="r" b="b"/>
              <a:pathLst>
                <a:path w="2408" h="6098" extrusionOk="0">
                  <a:moveTo>
                    <a:pt x="40" y="137"/>
                  </a:moveTo>
                  <a:cubicBezTo>
                    <a:pt x="27" y="139"/>
                    <a:pt x="13" y="141"/>
                    <a:pt x="0" y="144"/>
                  </a:cubicBezTo>
                  <a:lnTo>
                    <a:pt x="40" y="137"/>
                  </a:lnTo>
                  <a:close/>
                  <a:moveTo>
                    <a:pt x="929" y="0"/>
                  </a:moveTo>
                  <a:cubicBezTo>
                    <a:pt x="873" y="0"/>
                    <a:pt x="817" y="6"/>
                    <a:pt x="760" y="17"/>
                  </a:cubicBezTo>
                  <a:lnTo>
                    <a:pt x="40" y="137"/>
                  </a:lnTo>
                  <a:lnTo>
                    <a:pt x="40" y="137"/>
                  </a:lnTo>
                  <a:cubicBezTo>
                    <a:pt x="87" y="130"/>
                    <a:pt x="133" y="127"/>
                    <a:pt x="179" y="127"/>
                  </a:cubicBezTo>
                  <a:cubicBezTo>
                    <a:pt x="615" y="127"/>
                    <a:pt x="993" y="426"/>
                    <a:pt x="1077" y="872"/>
                  </a:cubicBezTo>
                  <a:lnTo>
                    <a:pt x="1647" y="3881"/>
                  </a:lnTo>
                  <a:lnTo>
                    <a:pt x="475" y="5781"/>
                  </a:lnTo>
                  <a:lnTo>
                    <a:pt x="919" y="6097"/>
                  </a:lnTo>
                  <a:lnTo>
                    <a:pt x="2407" y="3754"/>
                  </a:lnTo>
                  <a:lnTo>
                    <a:pt x="1805" y="745"/>
                  </a:lnTo>
                  <a:cubicBezTo>
                    <a:pt x="1722" y="299"/>
                    <a:pt x="1343" y="0"/>
                    <a:pt x="929"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5"/>
            <p:cNvSpPr/>
            <p:nvPr/>
          </p:nvSpPr>
          <p:spPr>
            <a:xfrm>
              <a:off x="1849275" y="2788200"/>
              <a:ext cx="80775" cy="146500"/>
            </a:xfrm>
            <a:custGeom>
              <a:avLst/>
              <a:gdLst/>
              <a:ahLst/>
              <a:cxnLst/>
              <a:rect l="l" t="t" r="r" b="b"/>
              <a:pathLst>
                <a:path w="3231" h="5860" extrusionOk="0">
                  <a:moveTo>
                    <a:pt x="317" y="0"/>
                  </a:moveTo>
                  <a:lnTo>
                    <a:pt x="1" y="444"/>
                  </a:lnTo>
                  <a:lnTo>
                    <a:pt x="1837" y="1774"/>
                  </a:lnTo>
                  <a:lnTo>
                    <a:pt x="2407" y="4782"/>
                  </a:lnTo>
                  <a:cubicBezTo>
                    <a:pt x="2500" y="5276"/>
                    <a:pt x="2201" y="5740"/>
                    <a:pt x="1717" y="5851"/>
                  </a:cubicBezTo>
                  <a:lnTo>
                    <a:pt x="1717" y="5851"/>
                  </a:lnTo>
                  <a:lnTo>
                    <a:pt x="2439" y="5701"/>
                  </a:lnTo>
                  <a:cubicBezTo>
                    <a:pt x="2914" y="5606"/>
                    <a:pt x="3231" y="5131"/>
                    <a:pt x="3136" y="4656"/>
                  </a:cubicBezTo>
                  <a:lnTo>
                    <a:pt x="2566" y="1616"/>
                  </a:lnTo>
                  <a:lnTo>
                    <a:pt x="317" y="0"/>
                  </a:lnTo>
                  <a:close/>
                  <a:moveTo>
                    <a:pt x="1717" y="5851"/>
                  </a:moveTo>
                  <a:lnTo>
                    <a:pt x="1679" y="5859"/>
                  </a:lnTo>
                  <a:cubicBezTo>
                    <a:pt x="1692" y="5857"/>
                    <a:pt x="1705" y="5854"/>
                    <a:pt x="1717" y="585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5"/>
            <p:cNvSpPr/>
            <p:nvPr/>
          </p:nvSpPr>
          <p:spPr>
            <a:xfrm>
              <a:off x="1384500" y="2614025"/>
              <a:ext cx="668275" cy="1322575"/>
            </a:xfrm>
            <a:custGeom>
              <a:avLst/>
              <a:gdLst/>
              <a:ahLst/>
              <a:cxnLst/>
              <a:rect l="l" t="t" r="r" b="b"/>
              <a:pathLst>
                <a:path w="26731" h="52903" extrusionOk="0">
                  <a:moveTo>
                    <a:pt x="5544" y="0"/>
                  </a:moveTo>
                  <a:lnTo>
                    <a:pt x="5544" y="0"/>
                  </a:lnTo>
                  <a:cubicBezTo>
                    <a:pt x="3454" y="5574"/>
                    <a:pt x="1427" y="19730"/>
                    <a:pt x="699" y="33728"/>
                  </a:cubicBezTo>
                  <a:cubicBezTo>
                    <a:pt x="0" y="47883"/>
                    <a:pt x="5294" y="52903"/>
                    <a:pt x="11168" y="52903"/>
                  </a:cubicBezTo>
                  <a:cubicBezTo>
                    <a:pt x="12220" y="52903"/>
                    <a:pt x="13290" y="52742"/>
                    <a:pt x="14348" y="52444"/>
                  </a:cubicBezTo>
                  <a:cubicBezTo>
                    <a:pt x="21315" y="50449"/>
                    <a:pt x="25527" y="26412"/>
                    <a:pt x="26731" y="23119"/>
                  </a:cubicBezTo>
                  <a:cubicBezTo>
                    <a:pt x="7697" y="21408"/>
                    <a:pt x="5164" y="8266"/>
                    <a:pt x="5544" y="0"/>
                  </a:cubicBezTo>
                  <a:close/>
                </a:path>
              </a:pathLst>
            </a:custGeom>
            <a:solidFill>
              <a:srgbClr val="2A3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5"/>
            <p:cNvSpPr/>
            <p:nvPr/>
          </p:nvSpPr>
          <p:spPr>
            <a:xfrm>
              <a:off x="2865050" y="2284675"/>
              <a:ext cx="876475" cy="1316375"/>
            </a:xfrm>
            <a:custGeom>
              <a:avLst/>
              <a:gdLst/>
              <a:ahLst/>
              <a:cxnLst/>
              <a:rect l="l" t="t" r="r" b="b"/>
              <a:pathLst>
                <a:path w="35059" h="52655" extrusionOk="0">
                  <a:moveTo>
                    <a:pt x="10388" y="0"/>
                  </a:moveTo>
                  <a:lnTo>
                    <a:pt x="10388" y="0"/>
                  </a:lnTo>
                  <a:cubicBezTo>
                    <a:pt x="14284" y="8487"/>
                    <a:pt x="15550" y="21598"/>
                    <a:pt x="1" y="30086"/>
                  </a:cubicBezTo>
                  <a:cubicBezTo>
                    <a:pt x="2364" y="32729"/>
                    <a:pt x="14712" y="52654"/>
                    <a:pt x="21964" y="52654"/>
                  </a:cubicBezTo>
                  <a:cubicBezTo>
                    <a:pt x="22098" y="52654"/>
                    <a:pt x="22229" y="52648"/>
                    <a:pt x="22359" y="52634"/>
                  </a:cubicBezTo>
                  <a:cubicBezTo>
                    <a:pt x="29580" y="51874"/>
                    <a:pt x="35059" y="45382"/>
                    <a:pt x="28091" y="30212"/>
                  </a:cubicBezTo>
                  <a:cubicBezTo>
                    <a:pt x="21853" y="16721"/>
                    <a:pt x="14220" y="3642"/>
                    <a:pt x="10388" y="0"/>
                  </a:cubicBezTo>
                  <a:close/>
                </a:path>
              </a:pathLst>
            </a:custGeom>
            <a:solidFill>
              <a:srgbClr val="304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5"/>
            <p:cNvSpPr/>
            <p:nvPr/>
          </p:nvSpPr>
          <p:spPr>
            <a:xfrm>
              <a:off x="1683025" y="3055000"/>
              <a:ext cx="369750" cy="410950"/>
            </a:xfrm>
            <a:custGeom>
              <a:avLst/>
              <a:gdLst/>
              <a:ahLst/>
              <a:cxnLst/>
              <a:rect l="l" t="t" r="r" b="b"/>
              <a:pathLst>
                <a:path w="14790" h="16438" extrusionOk="0">
                  <a:moveTo>
                    <a:pt x="63" y="1"/>
                  </a:moveTo>
                  <a:lnTo>
                    <a:pt x="0" y="96"/>
                  </a:lnTo>
                  <a:cubicBezTo>
                    <a:pt x="0" y="96"/>
                    <a:pt x="4307" y="12985"/>
                    <a:pt x="11971" y="16437"/>
                  </a:cubicBezTo>
                  <a:cubicBezTo>
                    <a:pt x="13364" y="11307"/>
                    <a:pt x="14314" y="6778"/>
                    <a:pt x="14790" y="5511"/>
                  </a:cubicBezTo>
                  <a:cubicBezTo>
                    <a:pt x="7981" y="4878"/>
                    <a:pt x="3294" y="2788"/>
                    <a:pt x="63"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5"/>
            <p:cNvSpPr/>
            <p:nvPr/>
          </p:nvSpPr>
          <p:spPr>
            <a:xfrm>
              <a:off x="1603050" y="3160300"/>
              <a:ext cx="795700" cy="852900"/>
            </a:xfrm>
            <a:custGeom>
              <a:avLst/>
              <a:gdLst/>
              <a:ahLst/>
              <a:cxnLst/>
              <a:rect l="l" t="t" r="r" b="b"/>
              <a:pathLst>
                <a:path w="31828" h="34116" extrusionOk="0">
                  <a:moveTo>
                    <a:pt x="25505" y="0"/>
                  </a:moveTo>
                  <a:cubicBezTo>
                    <a:pt x="19801" y="0"/>
                    <a:pt x="10641" y="5226"/>
                    <a:pt x="10641" y="5226"/>
                  </a:cubicBezTo>
                  <a:cubicBezTo>
                    <a:pt x="8139" y="7000"/>
                    <a:pt x="7791" y="8963"/>
                    <a:pt x="8741" y="10863"/>
                  </a:cubicBezTo>
                  <a:cubicBezTo>
                    <a:pt x="9375" y="12162"/>
                    <a:pt x="10800" y="12383"/>
                    <a:pt x="10800" y="12383"/>
                  </a:cubicBezTo>
                  <a:cubicBezTo>
                    <a:pt x="9185" y="13112"/>
                    <a:pt x="7823" y="13713"/>
                    <a:pt x="7316" y="14632"/>
                  </a:cubicBezTo>
                  <a:cubicBezTo>
                    <a:pt x="5606" y="17704"/>
                    <a:pt x="8234" y="20047"/>
                    <a:pt x="8234" y="20047"/>
                  </a:cubicBezTo>
                  <a:cubicBezTo>
                    <a:pt x="8234" y="20047"/>
                    <a:pt x="3199" y="21314"/>
                    <a:pt x="4149" y="25209"/>
                  </a:cubicBezTo>
                  <a:cubicBezTo>
                    <a:pt x="4751" y="27679"/>
                    <a:pt x="7158" y="28059"/>
                    <a:pt x="7158" y="28059"/>
                  </a:cubicBezTo>
                  <a:cubicBezTo>
                    <a:pt x="5543" y="30656"/>
                    <a:pt x="0" y="30783"/>
                    <a:pt x="0" y="30783"/>
                  </a:cubicBezTo>
                  <a:cubicBezTo>
                    <a:pt x="431" y="33278"/>
                    <a:pt x="2115" y="34115"/>
                    <a:pt x="4422" y="34115"/>
                  </a:cubicBezTo>
                  <a:cubicBezTo>
                    <a:pt x="7035" y="34115"/>
                    <a:pt x="10448" y="33040"/>
                    <a:pt x="13745" y="32081"/>
                  </a:cubicBezTo>
                  <a:cubicBezTo>
                    <a:pt x="20110" y="30181"/>
                    <a:pt x="19192" y="24164"/>
                    <a:pt x="19192" y="24164"/>
                  </a:cubicBezTo>
                  <a:cubicBezTo>
                    <a:pt x="25621" y="22739"/>
                    <a:pt x="24417" y="16279"/>
                    <a:pt x="24417" y="16279"/>
                  </a:cubicBezTo>
                  <a:cubicBezTo>
                    <a:pt x="29041" y="13682"/>
                    <a:pt x="26888" y="8171"/>
                    <a:pt x="26888" y="8171"/>
                  </a:cubicBezTo>
                  <a:cubicBezTo>
                    <a:pt x="26888" y="8171"/>
                    <a:pt x="31828" y="5353"/>
                    <a:pt x="29294" y="1584"/>
                  </a:cubicBezTo>
                  <a:cubicBezTo>
                    <a:pt x="28531" y="442"/>
                    <a:pt x="27164" y="0"/>
                    <a:pt x="25505"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5"/>
            <p:cNvSpPr/>
            <p:nvPr/>
          </p:nvSpPr>
          <p:spPr>
            <a:xfrm>
              <a:off x="1898375" y="3161100"/>
              <a:ext cx="500375" cy="790175"/>
            </a:xfrm>
            <a:custGeom>
              <a:avLst/>
              <a:gdLst/>
              <a:ahLst/>
              <a:cxnLst/>
              <a:rect l="l" t="t" r="r" b="b"/>
              <a:pathLst>
                <a:path w="20015" h="31607" extrusionOk="0">
                  <a:moveTo>
                    <a:pt x="14346" y="1"/>
                  </a:moveTo>
                  <a:lnTo>
                    <a:pt x="14346" y="1"/>
                  </a:lnTo>
                  <a:cubicBezTo>
                    <a:pt x="15455" y="856"/>
                    <a:pt x="16785" y="2217"/>
                    <a:pt x="16785" y="3579"/>
                  </a:cubicBezTo>
                  <a:cubicBezTo>
                    <a:pt x="16785" y="5859"/>
                    <a:pt x="14156" y="8013"/>
                    <a:pt x="8867" y="9723"/>
                  </a:cubicBezTo>
                  <a:cubicBezTo>
                    <a:pt x="8867" y="9723"/>
                    <a:pt x="11939" y="8984"/>
                    <a:pt x="13482" y="8984"/>
                  </a:cubicBezTo>
                  <a:cubicBezTo>
                    <a:pt x="13909" y="8984"/>
                    <a:pt x="14218" y="9041"/>
                    <a:pt x="14314" y="9185"/>
                  </a:cubicBezTo>
                  <a:cubicBezTo>
                    <a:pt x="15138" y="10388"/>
                    <a:pt x="14473" y="14252"/>
                    <a:pt x="12161" y="15455"/>
                  </a:cubicBezTo>
                  <a:cubicBezTo>
                    <a:pt x="9849" y="16658"/>
                    <a:pt x="3515" y="18717"/>
                    <a:pt x="3515" y="18717"/>
                  </a:cubicBezTo>
                  <a:cubicBezTo>
                    <a:pt x="3515" y="18717"/>
                    <a:pt x="8899" y="17862"/>
                    <a:pt x="11464" y="17102"/>
                  </a:cubicBezTo>
                  <a:cubicBezTo>
                    <a:pt x="11480" y="17098"/>
                    <a:pt x="11496" y="17096"/>
                    <a:pt x="11511" y="17096"/>
                  </a:cubicBezTo>
                  <a:cubicBezTo>
                    <a:pt x="12106" y="17096"/>
                    <a:pt x="12232" y="20062"/>
                    <a:pt x="10039" y="21884"/>
                  </a:cubicBezTo>
                  <a:cubicBezTo>
                    <a:pt x="7822" y="23784"/>
                    <a:pt x="6461" y="23974"/>
                    <a:pt x="6461" y="23974"/>
                  </a:cubicBezTo>
                  <a:lnTo>
                    <a:pt x="0" y="26064"/>
                  </a:lnTo>
                  <a:cubicBezTo>
                    <a:pt x="0" y="26064"/>
                    <a:pt x="4329" y="25363"/>
                    <a:pt x="5625" y="25363"/>
                  </a:cubicBezTo>
                  <a:cubicBezTo>
                    <a:pt x="5786" y="25363"/>
                    <a:pt x="5901" y="25374"/>
                    <a:pt x="5954" y="25399"/>
                  </a:cubicBezTo>
                  <a:cubicBezTo>
                    <a:pt x="6619" y="25716"/>
                    <a:pt x="6334" y="28883"/>
                    <a:pt x="3104" y="31606"/>
                  </a:cubicBezTo>
                  <a:cubicBezTo>
                    <a:pt x="8171" y="29389"/>
                    <a:pt x="7411" y="24132"/>
                    <a:pt x="7411" y="24132"/>
                  </a:cubicBezTo>
                  <a:cubicBezTo>
                    <a:pt x="13808" y="22707"/>
                    <a:pt x="12604" y="16247"/>
                    <a:pt x="12604" y="16247"/>
                  </a:cubicBezTo>
                  <a:cubicBezTo>
                    <a:pt x="17228" y="13650"/>
                    <a:pt x="15075" y="8139"/>
                    <a:pt x="15075" y="8139"/>
                  </a:cubicBezTo>
                  <a:cubicBezTo>
                    <a:pt x="15075" y="8139"/>
                    <a:pt x="20015" y="5321"/>
                    <a:pt x="17481" y="1552"/>
                  </a:cubicBezTo>
                  <a:cubicBezTo>
                    <a:pt x="16816" y="571"/>
                    <a:pt x="15708" y="96"/>
                    <a:pt x="14346" y="1"/>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5"/>
            <p:cNvSpPr/>
            <p:nvPr/>
          </p:nvSpPr>
          <p:spPr>
            <a:xfrm>
              <a:off x="2865050" y="2783450"/>
              <a:ext cx="274775" cy="467150"/>
            </a:xfrm>
            <a:custGeom>
              <a:avLst/>
              <a:gdLst/>
              <a:ahLst/>
              <a:cxnLst/>
              <a:rect l="l" t="t" r="r" b="b"/>
              <a:pathLst>
                <a:path w="10991" h="18686" extrusionOk="0">
                  <a:moveTo>
                    <a:pt x="10705" y="0"/>
                  </a:moveTo>
                  <a:lnTo>
                    <a:pt x="10705" y="0"/>
                  </a:lnTo>
                  <a:cubicBezTo>
                    <a:pt x="8773" y="3674"/>
                    <a:pt x="5385" y="7189"/>
                    <a:pt x="1" y="10135"/>
                  </a:cubicBezTo>
                  <a:cubicBezTo>
                    <a:pt x="919" y="11148"/>
                    <a:pt x="3263" y="14695"/>
                    <a:pt x="6240" y="18685"/>
                  </a:cubicBezTo>
                  <a:cubicBezTo>
                    <a:pt x="10990" y="12858"/>
                    <a:pt x="10768" y="1742"/>
                    <a:pt x="10705"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5"/>
            <p:cNvSpPr/>
            <p:nvPr/>
          </p:nvSpPr>
          <p:spPr>
            <a:xfrm>
              <a:off x="2255425" y="2559425"/>
              <a:ext cx="198750" cy="116300"/>
            </a:xfrm>
            <a:custGeom>
              <a:avLst/>
              <a:gdLst/>
              <a:ahLst/>
              <a:cxnLst/>
              <a:rect l="l" t="t" r="r" b="b"/>
              <a:pathLst>
                <a:path w="7950" h="4652" extrusionOk="0">
                  <a:moveTo>
                    <a:pt x="6197" y="0"/>
                  </a:moveTo>
                  <a:cubicBezTo>
                    <a:pt x="6096" y="0"/>
                    <a:pt x="5994" y="10"/>
                    <a:pt x="5891" y="31"/>
                  </a:cubicBezTo>
                  <a:lnTo>
                    <a:pt x="1363" y="886"/>
                  </a:lnTo>
                  <a:cubicBezTo>
                    <a:pt x="539" y="1044"/>
                    <a:pt x="1" y="1804"/>
                    <a:pt x="159" y="2564"/>
                  </a:cubicBezTo>
                  <a:lnTo>
                    <a:pt x="349" y="3514"/>
                  </a:lnTo>
                  <a:cubicBezTo>
                    <a:pt x="460" y="4180"/>
                    <a:pt x="1082" y="4652"/>
                    <a:pt x="1788" y="4652"/>
                  </a:cubicBezTo>
                  <a:cubicBezTo>
                    <a:pt x="1888" y="4652"/>
                    <a:pt x="1989" y="4642"/>
                    <a:pt x="2091" y="4623"/>
                  </a:cubicBezTo>
                  <a:lnTo>
                    <a:pt x="6620" y="3768"/>
                  </a:lnTo>
                  <a:cubicBezTo>
                    <a:pt x="7411" y="3609"/>
                    <a:pt x="7950" y="2849"/>
                    <a:pt x="7791" y="2058"/>
                  </a:cubicBezTo>
                  <a:lnTo>
                    <a:pt x="7633" y="1139"/>
                  </a:lnTo>
                  <a:cubicBezTo>
                    <a:pt x="7495" y="450"/>
                    <a:pt x="6877" y="0"/>
                    <a:pt x="6197"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5"/>
            <p:cNvSpPr/>
            <p:nvPr/>
          </p:nvSpPr>
          <p:spPr>
            <a:xfrm>
              <a:off x="2282350" y="2699800"/>
              <a:ext cx="198750" cy="116850"/>
            </a:xfrm>
            <a:custGeom>
              <a:avLst/>
              <a:gdLst/>
              <a:ahLst/>
              <a:cxnLst/>
              <a:rect l="l" t="t" r="r" b="b"/>
              <a:pathLst>
                <a:path w="7950" h="4674" extrusionOk="0">
                  <a:moveTo>
                    <a:pt x="6155" y="1"/>
                  </a:moveTo>
                  <a:cubicBezTo>
                    <a:pt x="6068" y="1"/>
                    <a:pt x="5980" y="8"/>
                    <a:pt x="5891" y="21"/>
                  </a:cubicBezTo>
                  <a:lnTo>
                    <a:pt x="1362" y="908"/>
                  </a:lnTo>
                  <a:cubicBezTo>
                    <a:pt x="539" y="1066"/>
                    <a:pt x="1" y="1826"/>
                    <a:pt x="159" y="2586"/>
                  </a:cubicBezTo>
                  <a:lnTo>
                    <a:pt x="349" y="3536"/>
                  </a:lnTo>
                  <a:cubicBezTo>
                    <a:pt x="488" y="4202"/>
                    <a:pt x="1088" y="4674"/>
                    <a:pt x="1789" y="4674"/>
                  </a:cubicBezTo>
                  <a:cubicBezTo>
                    <a:pt x="1888" y="4674"/>
                    <a:pt x="1989" y="4664"/>
                    <a:pt x="2091" y="4645"/>
                  </a:cubicBezTo>
                  <a:lnTo>
                    <a:pt x="6619" y="3758"/>
                  </a:lnTo>
                  <a:cubicBezTo>
                    <a:pt x="7411" y="3600"/>
                    <a:pt x="7949" y="2871"/>
                    <a:pt x="7823" y="2080"/>
                  </a:cubicBezTo>
                  <a:lnTo>
                    <a:pt x="7633" y="1161"/>
                  </a:lnTo>
                  <a:cubicBezTo>
                    <a:pt x="7492" y="455"/>
                    <a:pt x="6872" y="1"/>
                    <a:pt x="6155" y="1"/>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5"/>
            <p:cNvSpPr/>
            <p:nvPr/>
          </p:nvSpPr>
          <p:spPr>
            <a:xfrm>
              <a:off x="2255425" y="2559425"/>
              <a:ext cx="198750" cy="116300"/>
            </a:xfrm>
            <a:custGeom>
              <a:avLst/>
              <a:gdLst/>
              <a:ahLst/>
              <a:cxnLst/>
              <a:rect l="l" t="t" r="r" b="b"/>
              <a:pathLst>
                <a:path w="7950" h="4652" extrusionOk="0">
                  <a:moveTo>
                    <a:pt x="6197" y="0"/>
                  </a:moveTo>
                  <a:cubicBezTo>
                    <a:pt x="6096" y="0"/>
                    <a:pt x="5994" y="10"/>
                    <a:pt x="5891" y="31"/>
                  </a:cubicBezTo>
                  <a:lnTo>
                    <a:pt x="1363" y="886"/>
                  </a:lnTo>
                  <a:cubicBezTo>
                    <a:pt x="539" y="1044"/>
                    <a:pt x="1" y="1804"/>
                    <a:pt x="159" y="2564"/>
                  </a:cubicBezTo>
                  <a:lnTo>
                    <a:pt x="349" y="3514"/>
                  </a:lnTo>
                  <a:cubicBezTo>
                    <a:pt x="460" y="4180"/>
                    <a:pt x="1082" y="4652"/>
                    <a:pt x="1788" y="4652"/>
                  </a:cubicBezTo>
                  <a:cubicBezTo>
                    <a:pt x="1888" y="4652"/>
                    <a:pt x="1989" y="4642"/>
                    <a:pt x="2091" y="4623"/>
                  </a:cubicBezTo>
                  <a:lnTo>
                    <a:pt x="6620" y="3768"/>
                  </a:lnTo>
                  <a:cubicBezTo>
                    <a:pt x="7411" y="3609"/>
                    <a:pt x="7950" y="2849"/>
                    <a:pt x="7791" y="2058"/>
                  </a:cubicBezTo>
                  <a:lnTo>
                    <a:pt x="7633" y="1139"/>
                  </a:lnTo>
                  <a:cubicBezTo>
                    <a:pt x="7495" y="450"/>
                    <a:pt x="6877" y="0"/>
                    <a:pt x="6197"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5"/>
            <p:cNvSpPr/>
            <p:nvPr/>
          </p:nvSpPr>
          <p:spPr>
            <a:xfrm>
              <a:off x="2282350" y="2699800"/>
              <a:ext cx="198750" cy="116850"/>
            </a:xfrm>
            <a:custGeom>
              <a:avLst/>
              <a:gdLst/>
              <a:ahLst/>
              <a:cxnLst/>
              <a:rect l="l" t="t" r="r" b="b"/>
              <a:pathLst>
                <a:path w="7950" h="4674" extrusionOk="0">
                  <a:moveTo>
                    <a:pt x="6155" y="1"/>
                  </a:moveTo>
                  <a:cubicBezTo>
                    <a:pt x="6068" y="1"/>
                    <a:pt x="5980" y="8"/>
                    <a:pt x="5891" y="21"/>
                  </a:cubicBezTo>
                  <a:lnTo>
                    <a:pt x="1362" y="908"/>
                  </a:lnTo>
                  <a:cubicBezTo>
                    <a:pt x="539" y="1066"/>
                    <a:pt x="1" y="1826"/>
                    <a:pt x="159" y="2586"/>
                  </a:cubicBezTo>
                  <a:lnTo>
                    <a:pt x="349" y="3536"/>
                  </a:lnTo>
                  <a:cubicBezTo>
                    <a:pt x="488" y="4202"/>
                    <a:pt x="1088" y="4674"/>
                    <a:pt x="1789" y="4674"/>
                  </a:cubicBezTo>
                  <a:cubicBezTo>
                    <a:pt x="1888" y="4674"/>
                    <a:pt x="1989" y="4664"/>
                    <a:pt x="2091" y="4645"/>
                  </a:cubicBezTo>
                  <a:lnTo>
                    <a:pt x="6619" y="3758"/>
                  </a:lnTo>
                  <a:cubicBezTo>
                    <a:pt x="7411" y="3600"/>
                    <a:pt x="7949" y="2871"/>
                    <a:pt x="7823" y="2080"/>
                  </a:cubicBezTo>
                  <a:lnTo>
                    <a:pt x="7633" y="1161"/>
                  </a:lnTo>
                  <a:cubicBezTo>
                    <a:pt x="7492" y="455"/>
                    <a:pt x="6872" y="1"/>
                    <a:pt x="6155"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5"/>
            <p:cNvSpPr/>
            <p:nvPr/>
          </p:nvSpPr>
          <p:spPr>
            <a:xfrm>
              <a:off x="2276025" y="2577900"/>
              <a:ext cx="157575" cy="79175"/>
            </a:xfrm>
            <a:custGeom>
              <a:avLst/>
              <a:gdLst/>
              <a:ahLst/>
              <a:cxnLst/>
              <a:rect l="l" t="t" r="r" b="b"/>
              <a:pathLst>
                <a:path w="6303" h="3167" extrusionOk="0">
                  <a:moveTo>
                    <a:pt x="5369" y="0"/>
                  </a:moveTo>
                  <a:cubicBezTo>
                    <a:pt x="5312" y="0"/>
                    <a:pt x="5253" y="7"/>
                    <a:pt x="5194" y="20"/>
                  </a:cubicBezTo>
                  <a:lnTo>
                    <a:pt x="665" y="875"/>
                  </a:lnTo>
                  <a:cubicBezTo>
                    <a:pt x="254" y="970"/>
                    <a:pt x="0" y="1319"/>
                    <a:pt x="64" y="1699"/>
                  </a:cubicBezTo>
                  <a:lnTo>
                    <a:pt x="254" y="2617"/>
                  </a:lnTo>
                  <a:cubicBezTo>
                    <a:pt x="310" y="2954"/>
                    <a:pt x="614" y="3166"/>
                    <a:pt x="969" y="3166"/>
                  </a:cubicBezTo>
                  <a:cubicBezTo>
                    <a:pt x="1015" y="3166"/>
                    <a:pt x="1062" y="3163"/>
                    <a:pt x="1109" y="3155"/>
                  </a:cubicBezTo>
                  <a:lnTo>
                    <a:pt x="5637" y="2269"/>
                  </a:lnTo>
                  <a:cubicBezTo>
                    <a:pt x="6049" y="2205"/>
                    <a:pt x="6302" y="1857"/>
                    <a:pt x="6239" y="1477"/>
                  </a:cubicBezTo>
                  <a:lnTo>
                    <a:pt x="6049" y="527"/>
                  </a:lnTo>
                  <a:cubicBezTo>
                    <a:pt x="5995" y="229"/>
                    <a:pt x="5708" y="0"/>
                    <a:pt x="5369"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5"/>
            <p:cNvSpPr/>
            <p:nvPr/>
          </p:nvSpPr>
          <p:spPr>
            <a:xfrm>
              <a:off x="2302925" y="2718775"/>
              <a:ext cx="158375" cy="79225"/>
            </a:xfrm>
            <a:custGeom>
              <a:avLst/>
              <a:gdLst/>
              <a:ahLst/>
              <a:cxnLst/>
              <a:rect l="l" t="t" r="r" b="b"/>
              <a:pathLst>
                <a:path w="6335" h="3169" extrusionOk="0">
                  <a:moveTo>
                    <a:pt x="5384" y="0"/>
                  </a:moveTo>
                  <a:cubicBezTo>
                    <a:pt x="5322" y="0"/>
                    <a:pt x="5259" y="7"/>
                    <a:pt x="5195" y="22"/>
                  </a:cubicBezTo>
                  <a:lnTo>
                    <a:pt x="666" y="877"/>
                  </a:lnTo>
                  <a:cubicBezTo>
                    <a:pt x="286" y="972"/>
                    <a:pt x="1" y="1321"/>
                    <a:pt x="64" y="1701"/>
                  </a:cubicBezTo>
                  <a:lnTo>
                    <a:pt x="254" y="2619"/>
                  </a:lnTo>
                  <a:cubicBezTo>
                    <a:pt x="310" y="2956"/>
                    <a:pt x="640" y="3168"/>
                    <a:pt x="979" y="3168"/>
                  </a:cubicBezTo>
                  <a:cubicBezTo>
                    <a:pt x="1022" y="3168"/>
                    <a:pt x="1066" y="3165"/>
                    <a:pt x="1109" y="3158"/>
                  </a:cubicBezTo>
                  <a:lnTo>
                    <a:pt x="5638" y="2271"/>
                  </a:lnTo>
                  <a:cubicBezTo>
                    <a:pt x="6050" y="2207"/>
                    <a:pt x="6335" y="1827"/>
                    <a:pt x="6240" y="1479"/>
                  </a:cubicBezTo>
                  <a:lnTo>
                    <a:pt x="6081" y="529"/>
                  </a:lnTo>
                  <a:cubicBezTo>
                    <a:pt x="6001" y="208"/>
                    <a:pt x="5718" y="0"/>
                    <a:pt x="5384"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5"/>
            <p:cNvSpPr/>
            <p:nvPr/>
          </p:nvSpPr>
          <p:spPr>
            <a:xfrm>
              <a:off x="2279175" y="2598975"/>
              <a:ext cx="154425" cy="58100"/>
            </a:xfrm>
            <a:custGeom>
              <a:avLst/>
              <a:gdLst/>
              <a:ahLst/>
              <a:cxnLst/>
              <a:rect l="l" t="t" r="r" b="b"/>
              <a:pathLst>
                <a:path w="6177" h="2324" extrusionOk="0">
                  <a:moveTo>
                    <a:pt x="1" y="1141"/>
                  </a:moveTo>
                  <a:cubicBezTo>
                    <a:pt x="3" y="1155"/>
                    <a:pt x="6" y="1168"/>
                    <a:pt x="9" y="1182"/>
                  </a:cubicBezTo>
                  <a:lnTo>
                    <a:pt x="9" y="1182"/>
                  </a:lnTo>
                  <a:lnTo>
                    <a:pt x="1" y="1141"/>
                  </a:lnTo>
                  <a:close/>
                  <a:moveTo>
                    <a:pt x="5986" y="1"/>
                  </a:moveTo>
                  <a:cubicBezTo>
                    <a:pt x="6050" y="349"/>
                    <a:pt x="5796" y="729"/>
                    <a:pt x="5385" y="792"/>
                  </a:cubicBezTo>
                  <a:lnTo>
                    <a:pt x="856" y="1679"/>
                  </a:lnTo>
                  <a:cubicBezTo>
                    <a:pt x="809" y="1686"/>
                    <a:pt x="762" y="1690"/>
                    <a:pt x="717" y="1690"/>
                  </a:cubicBezTo>
                  <a:cubicBezTo>
                    <a:pt x="376" y="1690"/>
                    <a:pt x="82" y="1495"/>
                    <a:pt x="9" y="1182"/>
                  </a:cubicBezTo>
                  <a:lnTo>
                    <a:pt x="9" y="1182"/>
                  </a:lnTo>
                  <a:lnTo>
                    <a:pt x="128" y="1774"/>
                  </a:lnTo>
                  <a:cubicBezTo>
                    <a:pt x="184" y="2111"/>
                    <a:pt x="488" y="2323"/>
                    <a:pt x="843" y="2323"/>
                  </a:cubicBezTo>
                  <a:cubicBezTo>
                    <a:pt x="889" y="2323"/>
                    <a:pt x="936" y="2320"/>
                    <a:pt x="983" y="2312"/>
                  </a:cubicBezTo>
                  <a:lnTo>
                    <a:pt x="5511" y="1426"/>
                  </a:lnTo>
                  <a:cubicBezTo>
                    <a:pt x="5923" y="1362"/>
                    <a:pt x="6176" y="982"/>
                    <a:pt x="6113" y="634"/>
                  </a:cubicBezTo>
                  <a:lnTo>
                    <a:pt x="5986" y="1"/>
                  </a:ln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5"/>
            <p:cNvSpPr/>
            <p:nvPr/>
          </p:nvSpPr>
          <p:spPr>
            <a:xfrm>
              <a:off x="2306100" y="2739125"/>
              <a:ext cx="155200" cy="58875"/>
            </a:xfrm>
            <a:custGeom>
              <a:avLst/>
              <a:gdLst/>
              <a:ahLst/>
              <a:cxnLst/>
              <a:rect l="l" t="t" r="r" b="b"/>
              <a:pathLst>
                <a:path w="6208" h="2355" extrusionOk="0">
                  <a:moveTo>
                    <a:pt x="6018" y="0"/>
                  </a:moveTo>
                  <a:lnTo>
                    <a:pt x="6022" y="30"/>
                  </a:lnTo>
                  <a:lnTo>
                    <a:pt x="6022" y="30"/>
                  </a:lnTo>
                  <a:cubicBezTo>
                    <a:pt x="6021" y="20"/>
                    <a:pt x="6019" y="10"/>
                    <a:pt x="6018" y="0"/>
                  </a:cubicBezTo>
                  <a:close/>
                  <a:moveTo>
                    <a:pt x="1" y="1172"/>
                  </a:moveTo>
                  <a:cubicBezTo>
                    <a:pt x="3" y="1185"/>
                    <a:pt x="5" y="1197"/>
                    <a:pt x="8" y="1210"/>
                  </a:cubicBezTo>
                  <a:lnTo>
                    <a:pt x="8" y="1210"/>
                  </a:lnTo>
                  <a:lnTo>
                    <a:pt x="1" y="1172"/>
                  </a:lnTo>
                  <a:close/>
                  <a:moveTo>
                    <a:pt x="6022" y="30"/>
                  </a:moveTo>
                  <a:lnTo>
                    <a:pt x="6022" y="30"/>
                  </a:lnTo>
                  <a:cubicBezTo>
                    <a:pt x="6066" y="398"/>
                    <a:pt x="5785" y="731"/>
                    <a:pt x="5384" y="823"/>
                  </a:cubicBezTo>
                  <a:lnTo>
                    <a:pt x="856" y="1678"/>
                  </a:lnTo>
                  <a:cubicBezTo>
                    <a:pt x="796" y="1693"/>
                    <a:pt x="736" y="1700"/>
                    <a:pt x="677" y="1700"/>
                  </a:cubicBezTo>
                  <a:cubicBezTo>
                    <a:pt x="368" y="1700"/>
                    <a:pt x="78" y="1509"/>
                    <a:pt x="8" y="1210"/>
                  </a:cubicBezTo>
                  <a:lnTo>
                    <a:pt x="8" y="1210"/>
                  </a:lnTo>
                  <a:lnTo>
                    <a:pt x="127" y="1805"/>
                  </a:lnTo>
                  <a:cubicBezTo>
                    <a:pt x="183" y="2142"/>
                    <a:pt x="488" y="2354"/>
                    <a:pt x="843" y="2354"/>
                  </a:cubicBezTo>
                  <a:cubicBezTo>
                    <a:pt x="889" y="2354"/>
                    <a:pt x="935" y="2351"/>
                    <a:pt x="982" y="2344"/>
                  </a:cubicBezTo>
                  <a:lnTo>
                    <a:pt x="5511" y="1457"/>
                  </a:lnTo>
                  <a:cubicBezTo>
                    <a:pt x="5923" y="1393"/>
                    <a:pt x="6208" y="1013"/>
                    <a:pt x="6113" y="665"/>
                  </a:cubicBezTo>
                  <a:lnTo>
                    <a:pt x="6022" y="30"/>
                  </a:ln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5"/>
            <p:cNvSpPr/>
            <p:nvPr/>
          </p:nvSpPr>
          <p:spPr>
            <a:xfrm>
              <a:off x="1825525" y="1387900"/>
              <a:ext cx="219325" cy="463725"/>
            </a:xfrm>
            <a:custGeom>
              <a:avLst/>
              <a:gdLst/>
              <a:ahLst/>
              <a:cxnLst/>
              <a:rect l="l" t="t" r="r" b="b"/>
              <a:pathLst>
                <a:path w="8773" h="18549" extrusionOk="0">
                  <a:moveTo>
                    <a:pt x="7105" y="0"/>
                  </a:moveTo>
                  <a:cubicBezTo>
                    <a:pt x="6665" y="0"/>
                    <a:pt x="6231" y="197"/>
                    <a:pt x="5923" y="560"/>
                  </a:cubicBezTo>
                  <a:cubicBezTo>
                    <a:pt x="5638" y="909"/>
                    <a:pt x="1014" y="6704"/>
                    <a:pt x="0" y="12594"/>
                  </a:cubicBezTo>
                  <a:cubicBezTo>
                    <a:pt x="476" y="15223"/>
                    <a:pt x="2281" y="17535"/>
                    <a:pt x="4244" y="18548"/>
                  </a:cubicBezTo>
                  <a:cubicBezTo>
                    <a:pt x="254" y="14336"/>
                    <a:pt x="5796" y="5501"/>
                    <a:pt x="8266" y="2429"/>
                  </a:cubicBezTo>
                  <a:cubicBezTo>
                    <a:pt x="8773" y="1795"/>
                    <a:pt x="8678" y="845"/>
                    <a:pt x="8044" y="339"/>
                  </a:cubicBezTo>
                  <a:cubicBezTo>
                    <a:pt x="7761" y="109"/>
                    <a:pt x="7431" y="0"/>
                    <a:pt x="7105"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5"/>
            <p:cNvSpPr/>
            <p:nvPr/>
          </p:nvSpPr>
          <p:spPr>
            <a:xfrm>
              <a:off x="2747100" y="2315225"/>
              <a:ext cx="239900" cy="221525"/>
            </a:xfrm>
            <a:custGeom>
              <a:avLst/>
              <a:gdLst/>
              <a:ahLst/>
              <a:cxnLst/>
              <a:rect l="l" t="t" r="r" b="b"/>
              <a:pathLst>
                <a:path w="9596" h="8861" extrusionOk="0">
                  <a:moveTo>
                    <a:pt x="4782" y="1"/>
                  </a:moveTo>
                  <a:cubicBezTo>
                    <a:pt x="4511" y="1"/>
                    <a:pt x="4235" y="26"/>
                    <a:pt x="3959" y="76"/>
                  </a:cubicBezTo>
                  <a:cubicBezTo>
                    <a:pt x="1552" y="552"/>
                    <a:pt x="0" y="2863"/>
                    <a:pt x="444" y="5270"/>
                  </a:cubicBezTo>
                  <a:cubicBezTo>
                    <a:pt x="864" y="7401"/>
                    <a:pt x="2724" y="8861"/>
                    <a:pt x="4814" y="8861"/>
                  </a:cubicBezTo>
                  <a:cubicBezTo>
                    <a:pt x="5086" y="8861"/>
                    <a:pt x="5361" y="8836"/>
                    <a:pt x="5637" y="8785"/>
                  </a:cubicBezTo>
                  <a:cubicBezTo>
                    <a:pt x="8044" y="8310"/>
                    <a:pt x="9596" y="5999"/>
                    <a:pt x="9153" y="3592"/>
                  </a:cubicBezTo>
                  <a:cubicBezTo>
                    <a:pt x="8732" y="1461"/>
                    <a:pt x="6873" y="1"/>
                    <a:pt x="4782" y="1"/>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5"/>
            <p:cNvSpPr/>
            <p:nvPr/>
          </p:nvSpPr>
          <p:spPr>
            <a:xfrm>
              <a:off x="2747100" y="2315225"/>
              <a:ext cx="239900" cy="221525"/>
            </a:xfrm>
            <a:custGeom>
              <a:avLst/>
              <a:gdLst/>
              <a:ahLst/>
              <a:cxnLst/>
              <a:rect l="l" t="t" r="r" b="b"/>
              <a:pathLst>
                <a:path w="9596" h="8861" extrusionOk="0">
                  <a:moveTo>
                    <a:pt x="4782" y="1"/>
                  </a:moveTo>
                  <a:cubicBezTo>
                    <a:pt x="4511" y="1"/>
                    <a:pt x="4235" y="26"/>
                    <a:pt x="3959" y="76"/>
                  </a:cubicBezTo>
                  <a:cubicBezTo>
                    <a:pt x="1552" y="552"/>
                    <a:pt x="0" y="2863"/>
                    <a:pt x="444" y="5270"/>
                  </a:cubicBezTo>
                  <a:cubicBezTo>
                    <a:pt x="864" y="7401"/>
                    <a:pt x="2724" y="8861"/>
                    <a:pt x="4814" y="8861"/>
                  </a:cubicBezTo>
                  <a:cubicBezTo>
                    <a:pt x="5086" y="8861"/>
                    <a:pt x="5361" y="8836"/>
                    <a:pt x="5637" y="8785"/>
                  </a:cubicBezTo>
                  <a:cubicBezTo>
                    <a:pt x="8044" y="8310"/>
                    <a:pt x="9596" y="5999"/>
                    <a:pt x="9153" y="3592"/>
                  </a:cubicBezTo>
                  <a:cubicBezTo>
                    <a:pt x="8732" y="1461"/>
                    <a:pt x="6873" y="1"/>
                    <a:pt x="4782"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5"/>
            <p:cNvSpPr/>
            <p:nvPr/>
          </p:nvSpPr>
          <p:spPr>
            <a:xfrm>
              <a:off x="2777175" y="2342750"/>
              <a:ext cx="180550" cy="165950"/>
            </a:xfrm>
            <a:custGeom>
              <a:avLst/>
              <a:gdLst/>
              <a:ahLst/>
              <a:cxnLst/>
              <a:rect l="l" t="t" r="r" b="b"/>
              <a:pathLst>
                <a:path w="7222" h="6638" extrusionOk="0">
                  <a:moveTo>
                    <a:pt x="3568" y="1"/>
                  </a:moveTo>
                  <a:cubicBezTo>
                    <a:pt x="3373" y="1"/>
                    <a:pt x="3176" y="17"/>
                    <a:pt x="2978" y="52"/>
                  </a:cubicBezTo>
                  <a:cubicBezTo>
                    <a:pt x="1172" y="401"/>
                    <a:pt x="1" y="2142"/>
                    <a:pt x="349" y="3948"/>
                  </a:cubicBezTo>
                  <a:cubicBezTo>
                    <a:pt x="656" y="5538"/>
                    <a:pt x="2045" y="6637"/>
                    <a:pt x="3585" y="6637"/>
                  </a:cubicBezTo>
                  <a:cubicBezTo>
                    <a:pt x="3792" y="6637"/>
                    <a:pt x="4002" y="6617"/>
                    <a:pt x="4213" y="6576"/>
                  </a:cubicBezTo>
                  <a:cubicBezTo>
                    <a:pt x="6018" y="6228"/>
                    <a:pt x="7221" y="4486"/>
                    <a:pt x="6873" y="2712"/>
                  </a:cubicBezTo>
                  <a:cubicBezTo>
                    <a:pt x="6563" y="1106"/>
                    <a:pt x="5149" y="1"/>
                    <a:pt x="3568"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5"/>
            <p:cNvSpPr/>
            <p:nvPr/>
          </p:nvSpPr>
          <p:spPr>
            <a:xfrm>
              <a:off x="2796175" y="2363825"/>
              <a:ext cx="160750" cy="145525"/>
            </a:xfrm>
            <a:custGeom>
              <a:avLst/>
              <a:gdLst/>
              <a:ahLst/>
              <a:cxnLst/>
              <a:rect l="l" t="t" r="r" b="b"/>
              <a:pathLst>
                <a:path w="6430" h="5821" extrusionOk="0">
                  <a:moveTo>
                    <a:pt x="5036" y="1"/>
                  </a:moveTo>
                  <a:lnTo>
                    <a:pt x="5036" y="1"/>
                  </a:lnTo>
                  <a:cubicBezTo>
                    <a:pt x="5226" y="318"/>
                    <a:pt x="5385" y="698"/>
                    <a:pt x="5480" y="1109"/>
                  </a:cubicBezTo>
                  <a:cubicBezTo>
                    <a:pt x="5828" y="2914"/>
                    <a:pt x="4624" y="4656"/>
                    <a:pt x="2819" y="5005"/>
                  </a:cubicBezTo>
                  <a:cubicBezTo>
                    <a:pt x="2616" y="5042"/>
                    <a:pt x="2414" y="5059"/>
                    <a:pt x="2214" y="5059"/>
                  </a:cubicBezTo>
                  <a:cubicBezTo>
                    <a:pt x="1389" y="5059"/>
                    <a:pt x="613" y="4755"/>
                    <a:pt x="1" y="4245"/>
                  </a:cubicBezTo>
                  <a:lnTo>
                    <a:pt x="1" y="4245"/>
                  </a:lnTo>
                  <a:cubicBezTo>
                    <a:pt x="622" y="5216"/>
                    <a:pt x="1680" y="5820"/>
                    <a:pt x="2842" y="5820"/>
                  </a:cubicBezTo>
                  <a:cubicBezTo>
                    <a:pt x="3043" y="5820"/>
                    <a:pt x="3247" y="5802"/>
                    <a:pt x="3453" y="5765"/>
                  </a:cubicBezTo>
                  <a:cubicBezTo>
                    <a:pt x="5258" y="5416"/>
                    <a:pt x="6430" y="3675"/>
                    <a:pt x="6081" y="1869"/>
                  </a:cubicBezTo>
                  <a:cubicBezTo>
                    <a:pt x="5955" y="1109"/>
                    <a:pt x="5575" y="476"/>
                    <a:pt x="5036" y="1"/>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5"/>
            <p:cNvSpPr/>
            <p:nvPr/>
          </p:nvSpPr>
          <p:spPr>
            <a:xfrm>
              <a:off x="2804900" y="2615875"/>
              <a:ext cx="240700" cy="221175"/>
            </a:xfrm>
            <a:custGeom>
              <a:avLst/>
              <a:gdLst/>
              <a:ahLst/>
              <a:cxnLst/>
              <a:rect l="l" t="t" r="r" b="b"/>
              <a:pathLst>
                <a:path w="9628" h="8847" extrusionOk="0">
                  <a:moveTo>
                    <a:pt x="4816" y="0"/>
                  </a:moveTo>
                  <a:cubicBezTo>
                    <a:pt x="4534" y="0"/>
                    <a:pt x="4247" y="28"/>
                    <a:pt x="3959" y="85"/>
                  </a:cubicBezTo>
                  <a:cubicBezTo>
                    <a:pt x="1584" y="528"/>
                    <a:pt x="0" y="2872"/>
                    <a:pt x="475" y="5247"/>
                  </a:cubicBezTo>
                  <a:cubicBezTo>
                    <a:pt x="865" y="7365"/>
                    <a:pt x="2704" y="8846"/>
                    <a:pt x="4780" y="8846"/>
                  </a:cubicBezTo>
                  <a:cubicBezTo>
                    <a:pt x="5062" y="8846"/>
                    <a:pt x="5349" y="8819"/>
                    <a:pt x="5637" y="8762"/>
                  </a:cubicBezTo>
                  <a:cubicBezTo>
                    <a:pt x="8044" y="8319"/>
                    <a:pt x="9628" y="5975"/>
                    <a:pt x="9152" y="3600"/>
                  </a:cubicBezTo>
                  <a:cubicBezTo>
                    <a:pt x="8734" y="1481"/>
                    <a:pt x="6893" y="0"/>
                    <a:pt x="4816"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5"/>
            <p:cNvSpPr/>
            <p:nvPr/>
          </p:nvSpPr>
          <p:spPr>
            <a:xfrm>
              <a:off x="2804900" y="2615875"/>
              <a:ext cx="240700" cy="221175"/>
            </a:xfrm>
            <a:custGeom>
              <a:avLst/>
              <a:gdLst/>
              <a:ahLst/>
              <a:cxnLst/>
              <a:rect l="l" t="t" r="r" b="b"/>
              <a:pathLst>
                <a:path w="9628" h="8847" extrusionOk="0">
                  <a:moveTo>
                    <a:pt x="4816" y="0"/>
                  </a:moveTo>
                  <a:cubicBezTo>
                    <a:pt x="4534" y="0"/>
                    <a:pt x="4247" y="28"/>
                    <a:pt x="3959" y="85"/>
                  </a:cubicBezTo>
                  <a:cubicBezTo>
                    <a:pt x="1584" y="528"/>
                    <a:pt x="0" y="2872"/>
                    <a:pt x="475" y="5247"/>
                  </a:cubicBezTo>
                  <a:cubicBezTo>
                    <a:pt x="865" y="7365"/>
                    <a:pt x="2704" y="8846"/>
                    <a:pt x="4780" y="8846"/>
                  </a:cubicBezTo>
                  <a:cubicBezTo>
                    <a:pt x="5062" y="8846"/>
                    <a:pt x="5349" y="8819"/>
                    <a:pt x="5637" y="8762"/>
                  </a:cubicBezTo>
                  <a:cubicBezTo>
                    <a:pt x="8044" y="8319"/>
                    <a:pt x="9628" y="5975"/>
                    <a:pt x="9152" y="3600"/>
                  </a:cubicBezTo>
                  <a:cubicBezTo>
                    <a:pt x="8734" y="1481"/>
                    <a:pt x="6893" y="0"/>
                    <a:pt x="481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5"/>
            <p:cNvSpPr/>
            <p:nvPr/>
          </p:nvSpPr>
          <p:spPr>
            <a:xfrm>
              <a:off x="2834975" y="2643375"/>
              <a:ext cx="180550" cy="166175"/>
            </a:xfrm>
            <a:custGeom>
              <a:avLst/>
              <a:gdLst/>
              <a:ahLst/>
              <a:cxnLst/>
              <a:rect l="l" t="t" r="r" b="b"/>
              <a:pathLst>
                <a:path w="7222" h="6647" extrusionOk="0">
                  <a:moveTo>
                    <a:pt x="3615" y="0"/>
                  </a:moveTo>
                  <a:cubicBezTo>
                    <a:pt x="3405" y="0"/>
                    <a:pt x="3192" y="20"/>
                    <a:pt x="2977" y="61"/>
                  </a:cubicBezTo>
                  <a:cubicBezTo>
                    <a:pt x="1172" y="410"/>
                    <a:pt x="1" y="2152"/>
                    <a:pt x="349" y="3957"/>
                  </a:cubicBezTo>
                  <a:cubicBezTo>
                    <a:pt x="656" y="5548"/>
                    <a:pt x="2045" y="6646"/>
                    <a:pt x="3606" y="6646"/>
                  </a:cubicBezTo>
                  <a:cubicBezTo>
                    <a:pt x="3817" y="6646"/>
                    <a:pt x="4030" y="6627"/>
                    <a:pt x="4244" y="6585"/>
                  </a:cubicBezTo>
                  <a:cubicBezTo>
                    <a:pt x="6018" y="6237"/>
                    <a:pt x="7221" y="4495"/>
                    <a:pt x="6873" y="2690"/>
                  </a:cubicBezTo>
                  <a:cubicBezTo>
                    <a:pt x="6566" y="1099"/>
                    <a:pt x="5176" y="0"/>
                    <a:pt x="3615" y="0"/>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5"/>
            <p:cNvSpPr/>
            <p:nvPr/>
          </p:nvSpPr>
          <p:spPr>
            <a:xfrm>
              <a:off x="2854775" y="2663900"/>
              <a:ext cx="159950" cy="145775"/>
            </a:xfrm>
            <a:custGeom>
              <a:avLst/>
              <a:gdLst/>
              <a:ahLst/>
              <a:cxnLst/>
              <a:rect l="l" t="t" r="r" b="b"/>
              <a:pathLst>
                <a:path w="6398" h="5831" extrusionOk="0">
                  <a:moveTo>
                    <a:pt x="5004" y="0"/>
                  </a:moveTo>
                  <a:lnTo>
                    <a:pt x="5004" y="0"/>
                  </a:lnTo>
                  <a:cubicBezTo>
                    <a:pt x="5194" y="349"/>
                    <a:pt x="5352" y="729"/>
                    <a:pt x="5447" y="1141"/>
                  </a:cubicBezTo>
                  <a:cubicBezTo>
                    <a:pt x="5796" y="2946"/>
                    <a:pt x="4592" y="4687"/>
                    <a:pt x="2819" y="5036"/>
                  </a:cubicBezTo>
                  <a:cubicBezTo>
                    <a:pt x="2617" y="5073"/>
                    <a:pt x="2415" y="5090"/>
                    <a:pt x="2215" y="5090"/>
                  </a:cubicBezTo>
                  <a:cubicBezTo>
                    <a:pt x="1381" y="5090"/>
                    <a:pt x="588" y="4781"/>
                    <a:pt x="0" y="4244"/>
                  </a:cubicBezTo>
                  <a:lnTo>
                    <a:pt x="0" y="4244"/>
                  </a:lnTo>
                  <a:cubicBezTo>
                    <a:pt x="588" y="5206"/>
                    <a:pt x="1650" y="5830"/>
                    <a:pt x="2804" y="5830"/>
                  </a:cubicBezTo>
                  <a:cubicBezTo>
                    <a:pt x="3018" y="5830"/>
                    <a:pt x="3235" y="5809"/>
                    <a:pt x="3452" y="5764"/>
                  </a:cubicBezTo>
                  <a:cubicBezTo>
                    <a:pt x="5226" y="5416"/>
                    <a:pt x="6397" y="3674"/>
                    <a:pt x="6081" y="1869"/>
                  </a:cubicBezTo>
                  <a:cubicBezTo>
                    <a:pt x="5922" y="1109"/>
                    <a:pt x="5542" y="475"/>
                    <a:pt x="5004"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5"/>
            <p:cNvSpPr/>
            <p:nvPr/>
          </p:nvSpPr>
          <p:spPr>
            <a:xfrm>
              <a:off x="2614075" y="2496550"/>
              <a:ext cx="240725" cy="221525"/>
            </a:xfrm>
            <a:custGeom>
              <a:avLst/>
              <a:gdLst/>
              <a:ahLst/>
              <a:cxnLst/>
              <a:rect l="l" t="t" r="r" b="b"/>
              <a:pathLst>
                <a:path w="9629" h="8861" extrusionOk="0">
                  <a:moveTo>
                    <a:pt x="4806" y="0"/>
                  </a:moveTo>
                  <a:cubicBezTo>
                    <a:pt x="4536" y="0"/>
                    <a:pt x="4264" y="25"/>
                    <a:pt x="3991" y="76"/>
                  </a:cubicBezTo>
                  <a:cubicBezTo>
                    <a:pt x="1584" y="551"/>
                    <a:pt x="1" y="2863"/>
                    <a:pt x="476" y="5269"/>
                  </a:cubicBezTo>
                  <a:cubicBezTo>
                    <a:pt x="896" y="7400"/>
                    <a:pt x="2756" y="8860"/>
                    <a:pt x="4847" y="8860"/>
                  </a:cubicBezTo>
                  <a:cubicBezTo>
                    <a:pt x="5118" y="8860"/>
                    <a:pt x="5393" y="8836"/>
                    <a:pt x="5670" y="8785"/>
                  </a:cubicBezTo>
                  <a:cubicBezTo>
                    <a:pt x="8045" y="8310"/>
                    <a:pt x="9628" y="5998"/>
                    <a:pt x="9153" y="3591"/>
                  </a:cubicBezTo>
                  <a:cubicBezTo>
                    <a:pt x="8761" y="1461"/>
                    <a:pt x="6880" y="0"/>
                    <a:pt x="4806"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5"/>
            <p:cNvSpPr/>
            <p:nvPr/>
          </p:nvSpPr>
          <p:spPr>
            <a:xfrm>
              <a:off x="2614075" y="2496550"/>
              <a:ext cx="240725" cy="221525"/>
            </a:xfrm>
            <a:custGeom>
              <a:avLst/>
              <a:gdLst/>
              <a:ahLst/>
              <a:cxnLst/>
              <a:rect l="l" t="t" r="r" b="b"/>
              <a:pathLst>
                <a:path w="9629" h="8861" extrusionOk="0">
                  <a:moveTo>
                    <a:pt x="4806" y="0"/>
                  </a:moveTo>
                  <a:cubicBezTo>
                    <a:pt x="4536" y="0"/>
                    <a:pt x="4264" y="25"/>
                    <a:pt x="3991" y="76"/>
                  </a:cubicBezTo>
                  <a:cubicBezTo>
                    <a:pt x="1584" y="551"/>
                    <a:pt x="1" y="2863"/>
                    <a:pt x="476" y="5269"/>
                  </a:cubicBezTo>
                  <a:cubicBezTo>
                    <a:pt x="896" y="7400"/>
                    <a:pt x="2756" y="8860"/>
                    <a:pt x="4847" y="8860"/>
                  </a:cubicBezTo>
                  <a:cubicBezTo>
                    <a:pt x="5118" y="8860"/>
                    <a:pt x="5393" y="8836"/>
                    <a:pt x="5670" y="8785"/>
                  </a:cubicBezTo>
                  <a:cubicBezTo>
                    <a:pt x="8045" y="8310"/>
                    <a:pt x="9628" y="5998"/>
                    <a:pt x="9153" y="3591"/>
                  </a:cubicBezTo>
                  <a:cubicBezTo>
                    <a:pt x="8761" y="1461"/>
                    <a:pt x="6880" y="0"/>
                    <a:pt x="480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5"/>
            <p:cNvSpPr/>
            <p:nvPr/>
          </p:nvSpPr>
          <p:spPr>
            <a:xfrm>
              <a:off x="2644175" y="2524600"/>
              <a:ext cx="180525" cy="166150"/>
            </a:xfrm>
            <a:custGeom>
              <a:avLst/>
              <a:gdLst/>
              <a:ahLst/>
              <a:cxnLst/>
              <a:rect l="l" t="t" r="r" b="b"/>
              <a:pathLst>
                <a:path w="7221" h="6646" extrusionOk="0">
                  <a:moveTo>
                    <a:pt x="3615" y="1"/>
                  </a:moveTo>
                  <a:cubicBezTo>
                    <a:pt x="3405" y="1"/>
                    <a:pt x="3191" y="21"/>
                    <a:pt x="2977" y="62"/>
                  </a:cubicBezTo>
                  <a:cubicBezTo>
                    <a:pt x="1172" y="410"/>
                    <a:pt x="0" y="2152"/>
                    <a:pt x="349" y="3926"/>
                  </a:cubicBezTo>
                  <a:cubicBezTo>
                    <a:pt x="656" y="5521"/>
                    <a:pt x="2052" y="6646"/>
                    <a:pt x="3618" y="6646"/>
                  </a:cubicBezTo>
                  <a:cubicBezTo>
                    <a:pt x="3825" y="6646"/>
                    <a:pt x="4034" y="6626"/>
                    <a:pt x="4244" y="6586"/>
                  </a:cubicBezTo>
                  <a:cubicBezTo>
                    <a:pt x="6049" y="6206"/>
                    <a:pt x="7221" y="4496"/>
                    <a:pt x="6872" y="2691"/>
                  </a:cubicBezTo>
                  <a:cubicBezTo>
                    <a:pt x="6565" y="1100"/>
                    <a:pt x="5176" y="1"/>
                    <a:pt x="361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5"/>
            <p:cNvSpPr/>
            <p:nvPr/>
          </p:nvSpPr>
          <p:spPr>
            <a:xfrm>
              <a:off x="2663975" y="2545150"/>
              <a:ext cx="160725" cy="145500"/>
            </a:xfrm>
            <a:custGeom>
              <a:avLst/>
              <a:gdLst/>
              <a:ahLst/>
              <a:cxnLst/>
              <a:rect l="l" t="t" r="r" b="b"/>
              <a:pathLst>
                <a:path w="6429" h="5820" extrusionOk="0">
                  <a:moveTo>
                    <a:pt x="5004" y="0"/>
                  </a:moveTo>
                  <a:lnTo>
                    <a:pt x="5004" y="0"/>
                  </a:lnTo>
                  <a:cubicBezTo>
                    <a:pt x="5225" y="317"/>
                    <a:pt x="5384" y="697"/>
                    <a:pt x="5447" y="1109"/>
                  </a:cubicBezTo>
                  <a:cubicBezTo>
                    <a:pt x="5795" y="2914"/>
                    <a:pt x="4624" y="4655"/>
                    <a:pt x="2819" y="5004"/>
                  </a:cubicBezTo>
                  <a:cubicBezTo>
                    <a:pt x="2615" y="5041"/>
                    <a:pt x="2413" y="5059"/>
                    <a:pt x="2214" y="5059"/>
                  </a:cubicBezTo>
                  <a:cubicBezTo>
                    <a:pt x="1389" y="5059"/>
                    <a:pt x="612" y="4754"/>
                    <a:pt x="0" y="4244"/>
                  </a:cubicBezTo>
                  <a:lnTo>
                    <a:pt x="0" y="4244"/>
                  </a:lnTo>
                  <a:cubicBezTo>
                    <a:pt x="594" y="5216"/>
                    <a:pt x="1671" y="5819"/>
                    <a:pt x="2839" y="5819"/>
                  </a:cubicBezTo>
                  <a:cubicBezTo>
                    <a:pt x="3042" y="5819"/>
                    <a:pt x="3246" y="5801"/>
                    <a:pt x="3452" y="5764"/>
                  </a:cubicBezTo>
                  <a:cubicBezTo>
                    <a:pt x="5257" y="5416"/>
                    <a:pt x="6429" y="3674"/>
                    <a:pt x="6080" y="1869"/>
                  </a:cubicBezTo>
                  <a:cubicBezTo>
                    <a:pt x="5954" y="1109"/>
                    <a:pt x="5542" y="475"/>
                    <a:pt x="5004"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5"/>
            <p:cNvSpPr/>
            <p:nvPr/>
          </p:nvSpPr>
          <p:spPr>
            <a:xfrm>
              <a:off x="2937100" y="2434575"/>
              <a:ext cx="240725" cy="221150"/>
            </a:xfrm>
            <a:custGeom>
              <a:avLst/>
              <a:gdLst/>
              <a:ahLst/>
              <a:cxnLst/>
              <a:rect l="l" t="t" r="r" b="b"/>
              <a:pathLst>
                <a:path w="9629" h="8846" extrusionOk="0">
                  <a:moveTo>
                    <a:pt x="4840" y="0"/>
                  </a:moveTo>
                  <a:cubicBezTo>
                    <a:pt x="4560" y="0"/>
                    <a:pt x="4276" y="28"/>
                    <a:pt x="3991" y="84"/>
                  </a:cubicBezTo>
                  <a:cubicBezTo>
                    <a:pt x="1584" y="528"/>
                    <a:pt x="1" y="2871"/>
                    <a:pt x="476" y="5247"/>
                  </a:cubicBezTo>
                  <a:cubicBezTo>
                    <a:pt x="894" y="7365"/>
                    <a:pt x="2736" y="8846"/>
                    <a:pt x="4813" y="8846"/>
                  </a:cubicBezTo>
                  <a:cubicBezTo>
                    <a:pt x="5095" y="8846"/>
                    <a:pt x="5382" y="8819"/>
                    <a:pt x="5670" y="8762"/>
                  </a:cubicBezTo>
                  <a:cubicBezTo>
                    <a:pt x="8045" y="8287"/>
                    <a:pt x="9628" y="5975"/>
                    <a:pt x="9153" y="3568"/>
                  </a:cubicBezTo>
                  <a:cubicBezTo>
                    <a:pt x="8763" y="1477"/>
                    <a:pt x="6901" y="0"/>
                    <a:pt x="4840"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5"/>
            <p:cNvSpPr/>
            <p:nvPr/>
          </p:nvSpPr>
          <p:spPr>
            <a:xfrm>
              <a:off x="2937100" y="2434575"/>
              <a:ext cx="240725" cy="221150"/>
            </a:xfrm>
            <a:custGeom>
              <a:avLst/>
              <a:gdLst/>
              <a:ahLst/>
              <a:cxnLst/>
              <a:rect l="l" t="t" r="r" b="b"/>
              <a:pathLst>
                <a:path w="9629" h="8846" extrusionOk="0">
                  <a:moveTo>
                    <a:pt x="4840" y="0"/>
                  </a:moveTo>
                  <a:cubicBezTo>
                    <a:pt x="4560" y="0"/>
                    <a:pt x="4276" y="28"/>
                    <a:pt x="3991" y="84"/>
                  </a:cubicBezTo>
                  <a:cubicBezTo>
                    <a:pt x="1584" y="528"/>
                    <a:pt x="1" y="2871"/>
                    <a:pt x="476" y="5247"/>
                  </a:cubicBezTo>
                  <a:cubicBezTo>
                    <a:pt x="894" y="7365"/>
                    <a:pt x="2736" y="8846"/>
                    <a:pt x="4813" y="8846"/>
                  </a:cubicBezTo>
                  <a:cubicBezTo>
                    <a:pt x="5095" y="8846"/>
                    <a:pt x="5382" y="8819"/>
                    <a:pt x="5670" y="8762"/>
                  </a:cubicBezTo>
                  <a:cubicBezTo>
                    <a:pt x="8045" y="8287"/>
                    <a:pt x="9628" y="5975"/>
                    <a:pt x="9153" y="3568"/>
                  </a:cubicBezTo>
                  <a:cubicBezTo>
                    <a:pt x="8763" y="1477"/>
                    <a:pt x="6901" y="0"/>
                    <a:pt x="4840"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5"/>
            <p:cNvSpPr/>
            <p:nvPr/>
          </p:nvSpPr>
          <p:spPr>
            <a:xfrm>
              <a:off x="2967200" y="2462050"/>
              <a:ext cx="180525" cy="166200"/>
            </a:xfrm>
            <a:custGeom>
              <a:avLst/>
              <a:gdLst/>
              <a:ahLst/>
              <a:cxnLst/>
              <a:rect l="l" t="t" r="r" b="b"/>
              <a:pathLst>
                <a:path w="7221" h="6648" extrusionOk="0">
                  <a:moveTo>
                    <a:pt x="3615" y="1"/>
                  </a:moveTo>
                  <a:cubicBezTo>
                    <a:pt x="3405" y="1"/>
                    <a:pt x="3191" y="21"/>
                    <a:pt x="2977" y="62"/>
                  </a:cubicBezTo>
                  <a:cubicBezTo>
                    <a:pt x="1172" y="411"/>
                    <a:pt x="0" y="2152"/>
                    <a:pt x="349" y="3958"/>
                  </a:cubicBezTo>
                  <a:cubicBezTo>
                    <a:pt x="656" y="5548"/>
                    <a:pt x="2045" y="6647"/>
                    <a:pt x="3606" y="6647"/>
                  </a:cubicBezTo>
                  <a:cubicBezTo>
                    <a:pt x="3816" y="6647"/>
                    <a:pt x="4030" y="6627"/>
                    <a:pt x="4244" y="6586"/>
                  </a:cubicBezTo>
                  <a:cubicBezTo>
                    <a:pt x="6049" y="6238"/>
                    <a:pt x="7221" y="4496"/>
                    <a:pt x="6872" y="2691"/>
                  </a:cubicBezTo>
                  <a:cubicBezTo>
                    <a:pt x="6565" y="1100"/>
                    <a:pt x="5176" y="1"/>
                    <a:pt x="3615"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5"/>
            <p:cNvSpPr/>
            <p:nvPr/>
          </p:nvSpPr>
          <p:spPr>
            <a:xfrm>
              <a:off x="2987000" y="2482600"/>
              <a:ext cx="160725" cy="145500"/>
            </a:xfrm>
            <a:custGeom>
              <a:avLst/>
              <a:gdLst/>
              <a:ahLst/>
              <a:cxnLst/>
              <a:rect l="l" t="t" r="r" b="b"/>
              <a:pathLst>
                <a:path w="6429" h="5820" extrusionOk="0">
                  <a:moveTo>
                    <a:pt x="5004" y="0"/>
                  </a:moveTo>
                  <a:cubicBezTo>
                    <a:pt x="5225" y="349"/>
                    <a:pt x="5384" y="697"/>
                    <a:pt x="5447" y="1140"/>
                  </a:cubicBezTo>
                  <a:cubicBezTo>
                    <a:pt x="5795" y="2914"/>
                    <a:pt x="4624" y="4656"/>
                    <a:pt x="2819" y="5004"/>
                  </a:cubicBezTo>
                  <a:cubicBezTo>
                    <a:pt x="2595" y="5051"/>
                    <a:pt x="2373" y="5074"/>
                    <a:pt x="2154" y="5074"/>
                  </a:cubicBezTo>
                  <a:cubicBezTo>
                    <a:pt x="1351" y="5074"/>
                    <a:pt x="597" y="4767"/>
                    <a:pt x="0" y="4244"/>
                  </a:cubicBezTo>
                  <a:lnTo>
                    <a:pt x="0" y="4244"/>
                  </a:lnTo>
                  <a:cubicBezTo>
                    <a:pt x="594" y="5216"/>
                    <a:pt x="1671" y="5819"/>
                    <a:pt x="2839" y="5819"/>
                  </a:cubicBezTo>
                  <a:cubicBezTo>
                    <a:pt x="3042" y="5819"/>
                    <a:pt x="3246" y="5801"/>
                    <a:pt x="3452" y="5764"/>
                  </a:cubicBezTo>
                  <a:cubicBezTo>
                    <a:pt x="5257" y="5416"/>
                    <a:pt x="6429" y="3674"/>
                    <a:pt x="6080" y="1869"/>
                  </a:cubicBezTo>
                  <a:cubicBezTo>
                    <a:pt x="5954" y="1109"/>
                    <a:pt x="5542" y="475"/>
                    <a:pt x="5004"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a:off x="3025775" y="2511075"/>
              <a:ext cx="76825" cy="80000"/>
            </a:xfrm>
            <a:custGeom>
              <a:avLst/>
              <a:gdLst/>
              <a:ahLst/>
              <a:cxnLst/>
              <a:rect l="l" t="t" r="r" b="b"/>
              <a:pathLst>
                <a:path w="3073" h="3200" extrusionOk="0">
                  <a:moveTo>
                    <a:pt x="824" y="920"/>
                  </a:moveTo>
                  <a:lnTo>
                    <a:pt x="2028" y="1331"/>
                  </a:lnTo>
                  <a:lnTo>
                    <a:pt x="1046" y="2155"/>
                  </a:lnTo>
                  <a:lnTo>
                    <a:pt x="824" y="920"/>
                  </a:lnTo>
                  <a:close/>
                  <a:moveTo>
                    <a:pt x="343" y="0"/>
                  </a:moveTo>
                  <a:cubicBezTo>
                    <a:pt x="263" y="0"/>
                    <a:pt x="189" y="35"/>
                    <a:pt x="127" y="96"/>
                  </a:cubicBezTo>
                  <a:cubicBezTo>
                    <a:pt x="32" y="160"/>
                    <a:pt x="1" y="255"/>
                    <a:pt x="1" y="350"/>
                  </a:cubicBezTo>
                  <a:cubicBezTo>
                    <a:pt x="1" y="381"/>
                    <a:pt x="1" y="413"/>
                    <a:pt x="1" y="445"/>
                  </a:cubicBezTo>
                  <a:lnTo>
                    <a:pt x="476" y="2915"/>
                  </a:lnTo>
                  <a:cubicBezTo>
                    <a:pt x="507" y="3042"/>
                    <a:pt x="603" y="3137"/>
                    <a:pt x="698" y="3168"/>
                  </a:cubicBezTo>
                  <a:cubicBezTo>
                    <a:pt x="761" y="3200"/>
                    <a:pt x="793" y="3200"/>
                    <a:pt x="824" y="3200"/>
                  </a:cubicBezTo>
                  <a:cubicBezTo>
                    <a:pt x="919" y="3200"/>
                    <a:pt x="983" y="3168"/>
                    <a:pt x="1046" y="3105"/>
                  </a:cubicBezTo>
                  <a:lnTo>
                    <a:pt x="2946" y="1458"/>
                  </a:lnTo>
                  <a:cubicBezTo>
                    <a:pt x="3041" y="1395"/>
                    <a:pt x="3073" y="1300"/>
                    <a:pt x="3073" y="1205"/>
                  </a:cubicBezTo>
                  <a:cubicBezTo>
                    <a:pt x="3073" y="1173"/>
                    <a:pt x="3073" y="1141"/>
                    <a:pt x="3073" y="1110"/>
                  </a:cubicBezTo>
                  <a:cubicBezTo>
                    <a:pt x="3041" y="983"/>
                    <a:pt x="2978" y="888"/>
                    <a:pt x="2851" y="856"/>
                  </a:cubicBezTo>
                  <a:lnTo>
                    <a:pt x="476" y="33"/>
                  </a:lnTo>
                  <a:cubicBezTo>
                    <a:pt x="431" y="11"/>
                    <a:pt x="386" y="0"/>
                    <a:pt x="343"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5"/>
            <p:cNvSpPr/>
            <p:nvPr/>
          </p:nvSpPr>
          <p:spPr>
            <a:xfrm>
              <a:off x="2851600" y="2381925"/>
              <a:ext cx="32500" cy="84850"/>
            </a:xfrm>
            <a:custGeom>
              <a:avLst/>
              <a:gdLst/>
              <a:ahLst/>
              <a:cxnLst/>
              <a:rect l="l" t="t" r="r" b="b"/>
              <a:pathLst>
                <a:path w="1300" h="3394" extrusionOk="0">
                  <a:moveTo>
                    <a:pt x="376" y="0"/>
                  </a:moveTo>
                  <a:cubicBezTo>
                    <a:pt x="357" y="0"/>
                    <a:pt x="337" y="2"/>
                    <a:pt x="317" y="5"/>
                  </a:cubicBezTo>
                  <a:cubicBezTo>
                    <a:pt x="127" y="69"/>
                    <a:pt x="1" y="227"/>
                    <a:pt x="32" y="449"/>
                  </a:cubicBezTo>
                  <a:lnTo>
                    <a:pt x="571" y="3109"/>
                  </a:lnTo>
                  <a:cubicBezTo>
                    <a:pt x="602" y="3267"/>
                    <a:pt x="729" y="3394"/>
                    <a:pt x="919" y="3394"/>
                  </a:cubicBezTo>
                  <a:cubicBezTo>
                    <a:pt x="919" y="3394"/>
                    <a:pt x="951" y="3394"/>
                    <a:pt x="982" y="3362"/>
                  </a:cubicBezTo>
                  <a:cubicBezTo>
                    <a:pt x="1172" y="3331"/>
                    <a:pt x="1299" y="3141"/>
                    <a:pt x="1267" y="2951"/>
                  </a:cubicBezTo>
                  <a:lnTo>
                    <a:pt x="729" y="290"/>
                  </a:lnTo>
                  <a:cubicBezTo>
                    <a:pt x="701" y="120"/>
                    <a:pt x="545" y="0"/>
                    <a:pt x="37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5"/>
            <p:cNvSpPr/>
            <p:nvPr/>
          </p:nvSpPr>
          <p:spPr>
            <a:xfrm>
              <a:off x="2824675" y="2408850"/>
              <a:ext cx="86325" cy="31025"/>
            </a:xfrm>
            <a:custGeom>
              <a:avLst/>
              <a:gdLst/>
              <a:ahLst/>
              <a:cxnLst/>
              <a:rect l="l" t="t" r="r" b="b"/>
              <a:pathLst>
                <a:path w="3453" h="1241" extrusionOk="0">
                  <a:moveTo>
                    <a:pt x="3068" y="0"/>
                  </a:moveTo>
                  <a:cubicBezTo>
                    <a:pt x="3049" y="0"/>
                    <a:pt x="3029" y="2"/>
                    <a:pt x="3009" y="5"/>
                  </a:cubicBezTo>
                  <a:lnTo>
                    <a:pt x="318" y="512"/>
                  </a:lnTo>
                  <a:cubicBezTo>
                    <a:pt x="128" y="575"/>
                    <a:pt x="1" y="733"/>
                    <a:pt x="64" y="955"/>
                  </a:cubicBezTo>
                  <a:cubicBezTo>
                    <a:pt x="96" y="1113"/>
                    <a:pt x="223" y="1240"/>
                    <a:pt x="413" y="1240"/>
                  </a:cubicBezTo>
                  <a:cubicBezTo>
                    <a:pt x="413" y="1240"/>
                    <a:pt x="444" y="1240"/>
                    <a:pt x="476" y="1208"/>
                  </a:cubicBezTo>
                  <a:lnTo>
                    <a:pt x="3136" y="702"/>
                  </a:lnTo>
                  <a:cubicBezTo>
                    <a:pt x="3326" y="670"/>
                    <a:pt x="3453" y="480"/>
                    <a:pt x="3421" y="290"/>
                  </a:cubicBezTo>
                  <a:cubicBezTo>
                    <a:pt x="3393" y="120"/>
                    <a:pt x="3237" y="0"/>
                    <a:pt x="3068"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2694050" y="2566650"/>
              <a:ext cx="82375" cy="79850"/>
            </a:xfrm>
            <a:custGeom>
              <a:avLst/>
              <a:gdLst/>
              <a:ahLst/>
              <a:cxnLst/>
              <a:rect l="l" t="t" r="r" b="b"/>
              <a:pathLst>
                <a:path w="3295" h="3194" extrusionOk="0">
                  <a:moveTo>
                    <a:pt x="1647" y="724"/>
                  </a:moveTo>
                  <a:cubicBezTo>
                    <a:pt x="2059" y="724"/>
                    <a:pt x="2439" y="1009"/>
                    <a:pt x="2534" y="1420"/>
                  </a:cubicBezTo>
                  <a:cubicBezTo>
                    <a:pt x="2566" y="1674"/>
                    <a:pt x="2534" y="1895"/>
                    <a:pt x="2376" y="2117"/>
                  </a:cubicBezTo>
                  <a:cubicBezTo>
                    <a:pt x="2249" y="2307"/>
                    <a:pt x="2059" y="2434"/>
                    <a:pt x="1806" y="2465"/>
                  </a:cubicBezTo>
                  <a:cubicBezTo>
                    <a:pt x="1746" y="2482"/>
                    <a:pt x="1685" y="2490"/>
                    <a:pt x="1622" y="2490"/>
                  </a:cubicBezTo>
                  <a:cubicBezTo>
                    <a:pt x="1453" y="2490"/>
                    <a:pt x="1280" y="2431"/>
                    <a:pt x="1141" y="2339"/>
                  </a:cubicBezTo>
                  <a:cubicBezTo>
                    <a:pt x="951" y="2212"/>
                    <a:pt x="824" y="1990"/>
                    <a:pt x="761" y="1769"/>
                  </a:cubicBezTo>
                  <a:cubicBezTo>
                    <a:pt x="729" y="1547"/>
                    <a:pt x="761" y="1294"/>
                    <a:pt x="919" y="1104"/>
                  </a:cubicBezTo>
                  <a:cubicBezTo>
                    <a:pt x="1046" y="914"/>
                    <a:pt x="1236" y="787"/>
                    <a:pt x="1489" y="724"/>
                  </a:cubicBezTo>
                  <a:close/>
                  <a:moveTo>
                    <a:pt x="1650" y="0"/>
                  </a:moveTo>
                  <a:cubicBezTo>
                    <a:pt x="1555" y="0"/>
                    <a:pt x="1458" y="9"/>
                    <a:pt x="1362" y="27"/>
                  </a:cubicBezTo>
                  <a:cubicBezTo>
                    <a:pt x="919" y="122"/>
                    <a:pt x="570" y="344"/>
                    <a:pt x="317" y="692"/>
                  </a:cubicBezTo>
                  <a:cubicBezTo>
                    <a:pt x="95" y="1072"/>
                    <a:pt x="0" y="1484"/>
                    <a:pt x="64" y="1895"/>
                  </a:cubicBezTo>
                  <a:cubicBezTo>
                    <a:pt x="159" y="2339"/>
                    <a:pt x="412" y="2687"/>
                    <a:pt x="761" y="2940"/>
                  </a:cubicBezTo>
                  <a:cubicBezTo>
                    <a:pt x="1014" y="3099"/>
                    <a:pt x="1331" y="3194"/>
                    <a:pt x="1647" y="3194"/>
                  </a:cubicBezTo>
                  <a:cubicBezTo>
                    <a:pt x="1742" y="3194"/>
                    <a:pt x="1837" y="3194"/>
                    <a:pt x="1964" y="3162"/>
                  </a:cubicBezTo>
                  <a:cubicBezTo>
                    <a:pt x="2376" y="3099"/>
                    <a:pt x="2724" y="2845"/>
                    <a:pt x="2977" y="2497"/>
                  </a:cubicBezTo>
                  <a:cubicBezTo>
                    <a:pt x="3231" y="2149"/>
                    <a:pt x="3294" y="1705"/>
                    <a:pt x="3231" y="1294"/>
                  </a:cubicBezTo>
                  <a:cubicBezTo>
                    <a:pt x="3090" y="535"/>
                    <a:pt x="2401" y="0"/>
                    <a:pt x="1650"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5"/>
            <p:cNvSpPr/>
            <p:nvPr/>
          </p:nvSpPr>
          <p:spPr>
            <a:xfrm>
              <a:off x="2879325" y="2688900"/>
              <a:ext cx="91050" cy="71625"/>
            </a:xfrm>
            <a:custGeom>
              <a:avLst/>
              <a:gdLst/>
              <a:ahLst/>
              <a:cxnLst/>
              <a:rect l="l" t="t" r="r" b="b"/>
              <a:pathLst>
                <a:path w="3642" h="2865" extrusionOk="0">
                  <a:moveTo>
                    <a:pt x="2660" y="774"/>
                  </a:moveTo>
                  <a:lnTo>
                    <a:pt x="2850" y="1724"/>
                  </a:lnTo>
                  <a:lnTo>
                    <a:pt x="982" y="2072"/>
                  </a:lnTo>
                  <a:lnTo>
                    <a:pt x="792" y="1122"/>
                  </a:lnTo>
                  <a:lnTo>
                    <a:pt x="2660" y="774"/>
                  </a:lnTo>
                  <a:close/>
                  <a:moveTo>
                    <a:pt x="2965" y="1"/>
                  </a:moveTo>
                  <a:cubicBezTo>
                    <a:pt x="2938" y="1"/>
                    <a:pt x="2910" y="5"/>
                    <a:pt x="2882" y="14"/>
                  </a:cubicBezTo>
                  <a:lnTo>
                    <a:pt x="317" y="489"/>
                  </a:lnTo>
                  <a:cubicBezTo>
                    <a:pt x="127" y="521"/>
                    <a:pt x="0" y="711"/>
                    <a:pt x="32" y="901"/>
                  </a:cubicBezTo>
                  <a:lnTo>
                    <a:pt x="348" y="2579"/>
                  </a:lnTo>
                  <a:cubicBezTo>
                    <a:pt x="348" y="2674"/>
                    <a:pt x="412" y="2737"/>
                    <a:pt x="507" y="2801"/>
                  </a:cubicBezTo>
                  <a:cubicBezTo>
                    <a:pt x="538" y="2832"/>
                    <a:pt x="633" y="2864"/>
                    <a:pt x="697" y="2864"/>
                  </a:cubicBezTo>
                  <a:cubicBezTo>
                    <a:pt x="697" y="2864"/>
                    <a:pt x="728" y="2864"/>
                    <a:pt x="760" y="2832"/>
                  </a:cubicBezTo>
                  <a:lnTo>
                    <a:pt x="3325" y="2357"/>
                  </a:lnTo>
                  <a:cubicBezTo>
                    <a:pt x="3515" y="2326"/>
                    <a:pt x="3642" y="2136"/>
                    <a:pt x="3610" y="1946"/>
                  </a:cubicBezTo>
                  <a:lnTo>
                    <a:pt x="3294" y="267"/>
                  </a:lnTo>
                  <a:cubicBezTo>
                    <a:pt x="3262" y="204"/>
                    <a:pt x="3230" y="109"/>
                    <a:pt x="3135" y="46"/>
                  </a:cubicBezTo>
                  <a:cubicBezTo>
                    <a:pt x="3090" y="23"/>
                    <a:pt x="3030" y="1"/>
                    <a:pt x="2965" y="1"/>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5"/>
            <p:cNvSpPr/>
            <p:nvPr/>
          </p:nvSpPr>
          <p:spPr>
            <a:xfrm>
              <a:off x="1999700" y="2930975"/>
              <a:ext cx="345225" cy="317775"/>
            </a:xfrm>
            <a:custGeom>
              <a:avLst/>
              <a:gdLst/>
              <a:ahLst/>
              <a:cxnLst/>
              <a:rect l="l" t="t" r="r" b="b"/>
              <a:pathLst>
                <a:path w="13809" h="12711" extrusionOk="0">
                  <a:moveTo>
                    <a:pt x="6916" y="0"/>
                  </a:moveTo>
                  <a:cubicBezTo>
                    <a:pt x="6516" y="0"/>
                    <a:pt x="6109" y="38"/>
                    <a:pt x="5701" y="117"/>
                  </a:cubicBezTo>
                  <a:cubicBezTo>
                    <a:pt x="2249" y="782"/>
                    <a:pt x="1" y="4107"/>
                    <a:pt x="666" y="7559"/>
                  </a:cubicBezTo>
                  <a:cubicBezTo>
                    <a:pt x="1252" y="10603"/>
                    <a:pt x="3907" y="12711"/>
                    <a:pt x="6893" y="12711"/>
                  </a:cubicBezTo>
                  <a:cubicBezTo>
                    <a:pt x="7293" y="12711"/>
                    <a:pt x="7700" y="12673"/>
                    <a:pt x="8108" y="12594"/>
                  </a:cubicBezTo>
                  <a:cubicBezTo>
                    <a:pt x="11560" y="11929"/>
                    <a:pt x="13808" y="8604"/>
                    <a:pt x="13143" y="5152"/>
                  </a:cubicBezTo>
                  <a:cubicBezTo>
                    <a:pt x="12557" y="2108"/>
                    <a:pt x="9902" y="0"/>
                    <a:pt x="6916" y="0"/>
                  </a:cubicBezTo>
                  <a:close/>
                </a:path>
              </a:pathLst>
            </a:custGeom>
            <a:solidFill>
              <a:srgbClr val="262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a:off x="1999700" y="2930975"/>
              <a:ext cx="345225" cy="317775"/>
            </a:xfrm>
            <a:custGeom>
              <a:avLst/>
              <a:gdLst/>
              <a:ahLst/>
              <a:cxnLst/>
              <a:rect l="l" t="t" r="r" b="b"/>
              <a:pathLst>
                <a:path w="13809" h="12711" extrusionOk="0">
                  <a:moveTo>
                    <a:pt x="6916" y="0"/>
                  </a:moveTo>
                  <a:cubicBezTo>
                    <a:pt x="6516" y="0"/>
                    <a:pt x="6109" y="38"/>
                    <a:pt x="5701" y="117"/>
                  </a:cubicBezTo>
                  <a:cubicBezTo>
                    <a:pt x="2249" y="782"/>
                    <a:pt x="1" y="4107"/>
                    <a:pt x="666" y="7559"/>
                  </a:cubicBezTo>
                  <a:cubicBezTo>
                    <a:pt x="1252" y="10603"/>
                    <a:pt x="3907" y="12711"/>
                    <a:pt x="6893" y="12711"/>
                  </a:cubicBezTo>
                  <a:cubicBezTo>
                    <a:pt x="7293" y="12711"/>
                    <a:pt x="7700" y="12673"/>
                    <a:pt x="8108" y="12594"/>
                  </a:cubicBezTo>
                  <a:cubicBezTo>
                    <a:pt x="11560" y="11929"/>
                    <a:pt x="13808" y="8604"/>
                    <a:pt x="13143" y="5152"/>
                  </a:cubicBezTo>
                  <a:cubicBezTo>
                    <a:pt x="12557" y="2108"/>
                    <a:pt x="9902" y="0"/>
                    <a:pt x="6916" y="0"/>
                  </a:cubicBezTo>
                  <a:close/>
                </a:path>
              </a:pathLst>
            </a:custGeom>
            <a:solidFill>
              <a:srgbClr val="263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a:off x="2036925" y="2965500"/>
              <a:ext cx="270775" cy="249250"/>
            </a:xfrm>
            <a:custGeom>
              <a:avLst/>
              <a:gdLst/>
              <a:ahLst/>
              <a:cxnLst/>
              <a:rect l="l" t="t" r="r" b="b"/>
              <a:pathLst>
                <a:path w="10831" h="9970" extrusionOk="0">
                  <a:moveTo>
                    <a:pt x="5444" y="1"/>
                  </a:moveTo>
                  <a:cubicBezTo>
                    <a:pt x="5122" y="1"/>
                    <a:pt x="4795" y="32"/>
                    <a:pt x="4465" y="97"/>
                  </a:cubicBezTo>
                  <a:cubicBezTo>
                    <a:pt x="1774" y="604"/>
                    <a:pt x="0" y="3233"/>
                    <a:pt x="539" y="5924"/>
                  </a:cubicBezTo>
                  <a:cubicBezTo>
                    <a:pt x="987" y="8307"/>
                    <a:pt x="3097" y="9969"/>
                    <a:pt x="5442" y="9969"/>
                  </a:cubicBezTo>
                  <a:cubicBezTo>
                    <a:pt x="5747" y="9969"/>
                    <a:pt x="6056" y="9941"/>
                    <a:pt x="6366" y="9883"/>
                  </a:cubicBezTo>
                  <a:cubicBezTo>
                    <a:pt x="9057" y="9345"/>
                    <a:pt x="10831" y="6748"/>
                    <a:pt x="10324" y="4024"/>
                  </a:cubicBezTo>
                  <a:cubicBezTo>
                    <a:pt x="9851" y="1658"/>
                    <a:pt x="7787" y="1"/>
                    <a:pt x="5444"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a:off x="2068575" y="2994050"/>
              <a:ext cx="239125" cy="220675"/>
            </a:xfrm>
            <a:custGeom>
              <a:avLst/>
              <a:gdLst/>
              <a:ahLst/>
              <a:cxnLst/>
              <a:rect l="l" t="t" r="r" b="b"/>
              <a:pathLst>
                <a:path w="9565" h="8827" extrusionOk="0">
                  <a:moveTo>
                    <a:pt x="7348" y="0"/>
                  </a:moveTo>
                  <a:lnTo>
                    <a:pt x="7348" y="0"/>
                  </a:lnTo>
                  <a:cubicBezTo>
                    <a:pt x="7696" y="539"/>
                    <a:pt x="7950" y="1140"/>
                    <a:pt x="8077" y="1806"/>
                  </a:cubicBezTo>
                  <a:cubicBezTo>
                    <a:pt x="8615" y="4497"/>
                    <a:pt x="6841" y="7126"/>
                    <a:pt x="4118" y="7664"/>
                  </a:cubicBezTo>
                  <a:cubicBezTo>
                    <a:pt x="3810" y="7722"/>
                    <a:pt x="3503" y="7750"/>
                    <a:pt x="3200" y="7750"/>
                  </a:cubicBezTo>
                  <a:cubicBezTo>
                    <a:pt x="2010" y="7750"/>
                    <a:pt x="885" y="7320"/>
                    <a:pt x="1" y="6588"/>
                  </a:cubicBezTo>
                  <a:lnTo>
                    <a:pt x="1" y="6588"/>
                  </a:lnTo>
                  <a:cubicBezTo>
                    <a:pt x="914" y="7958"/>
                    <a:pt x="2489" y="8826"/>
                    <a:pt x="4183" y="8826"/>
                  </a:cubicBezTo>
                  <a:cubicBezTo>
                    <a:pt x="4486" y="8826"/>
                    <a:pt x="4792" y="8799"/>
                    <a:pt x="5100" y="8741"/>
                  </a:cubicBezTo>
                  <a:cubicBezTo>
                    <a:pt x="7791" y="8203"/>
                    <a:pt x="9565" y="5606"/>
                    <a:pt x="9058" y="2882"/>
                  </a:cubicBezTo>
                  <a:cubicBezTo>
                    <a:pt x="8837" y="1711"/>
                    <a:pt x="8203" y="697"/>
                    <a:pt x="7348" y="0"/>
                  </a:cubicBezTo>
                  <a:close/>
                </a:path>
              </a:pathLst>
            </a:custGeom>
            <a:solidFill>
              <a:srgbClr val="C4C4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a:off x="713150" y="2614075"/>
              <a:ext cx="914475" cy="1128975"/>
            </a:xfrm>
            <a:custGeom>
              <a:avLst/>
              <a:gdLst/>
              <a:ahLst/>
              <a:cxnLst/>
              <a:rect l="l" t="t" r="r" b="b"/>
              <a:pathLst>
                <a:path w="36579" h="45159" extrusionOk="0">
                  <a:moveTo>
                    <a:pt x="28947" y="0"/>
                  </a:moveTo>
                  <a:cubicBezTo>
                    <a:pt x="28319" y="0"/>
                    <a:pt x="27699" y="294"/>
                    <a:pt x="27173" y="980"/>
                  </a:cubicBezTo>
                  <a:cubicBezTo>
                    <a:pt x="25716" y="2880"/>
                    <a:pt x="26064" y="6744"/>
                    <a:pt x="21852" y="11716"/>
                  </a:cubicBezTo>
                  <a:cubicBezTo>
                    <a:pt x="18812" y="15294"/>
                    <a:pt x="20934" y="22357"/>
                    <a:pt x="16310" y="30084"/>
                  </a:cubicBezTo>
                  <a:cubicBezTo>
                    <a:pt x="11718" y="37811"/>
                    <a:pt x="0" y="45158"/>
                    <a:pt x="0" y="45158"/>
                  </a:cubicBezTo>
                  <a:lnTo>
                    <a:pt x="22929" y="45095"/>
                  </a:lnTo>
                  <a:cubicBezTo>
                    <a:pt x="36578" y="36354"/>
                    <a:pt x="29738" y="19855"/>
                    <a:pt x="29738" y="19855"/>
                  </a:cubicBezTo>
                  <a:cubicBezTo>
                    <a:pt x="35565" y="14661"/>
                    <a:pt x="32715" y="3862"/>
                    <a:pt x="31860" y="2215"/>
                  </a:cubicBezTo>
                  <a:cubicBezTo>
                    <a:pt x="31192" y="920"/>
                    <a:pt x="30059" y="0"/>
                    <a:pt x="28947" y="0"/>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a:off x="713150" y="3531625"/>
              <a:ext cx="908925" cy="682500"/>
            </a:xfrm>
            <a:custGeom>
              <a:avLst/>
              <a:gdLst/>
              <a:ahLst/>
              <a:cxnLst/>
              <a:rect l="l" t="t" r="r" b="b"/>
              <a:pathLst>
                <a:path w="36357" h="27300" extrusionOk="0">
                  <a:moveTo>
                    <a:pt x="10800" y="1"/>
                  </a:moveTo>
                  <a:cubicBezTo>
                    <a:pt x="7253" y="3421"/>
                    <a:pt x="3294" y="6239"/>
                    <a:pt x="1299" y="7601"/>
                  </a:cubicBezTo>
                  <a:lnTo>
                    <a:pt x="0" y="8456"/>
                  </a:lnTo>
                  <a:cubicBezTo>
                    <a:pt x="3864" y="21915"/>
                    <a:pt x="14188" y="27299"/>
                    <a:pt x="14188" y="27299"/>
                  </a:cubicBezTo>
                  <a:cubicBezTo>
                    <a:pt x="14505" y="27141"/>
                    <a:pt x="14790" y="26982"/>
                    <a:pt x="15107" y="26792"/>
                  </a:cubicBezTo>
                  <a:cubicBezTo>
                    <a:pt x="15202" y="26761"/>
                    <a:pt x="15297" y="26697"/>
                    <a:pt x="15392" y="26666"/>
                  </a:cubicBezTo>
                  <a:cubicBezTo>
                    <a:pt x="15613" y="26539"/>
                    <a:pt x="15867" y="26412"/>
                    <a:pt x="16088" y="26286"/>
                  </a:cubicBezTo>
                  <a:cubicBezTo>
                    <a:pt x="16183" y="26254"/>
                    <a:pt x="16278" y="26191"/>
                    <a:pt x="16373" y="26159"/>
                  </a:cubicBezTo>
                  <a:cubicBezTo>
                    <a:pt x="17007" y="25811"/>
                    <a:pt x="17672" y="25494"/>
                    <a:pt x="18337" y="25177"/>
                  </a:cubicBezTo>
                  <a:cubicBezTo>
                    <a:pt x="18400" y="25146"/>
                    <a:pt x="18464" y="25114"/>
                    <a:pt x="18527" y="25082"/>
                  </a:cubicBezTo>
                  <a:cubicBezTo>
                    <a:pt x="18812" y="24956"/>
                    <a:pt x="19097" y="24829"/>
                    <a:pt x="19382" y="24671"/>
                  </a:cubicBezTo>
                  <a:cubicBezTo>
                    <a:pt x="19445" y="24639"/>
                    <a:pt x="19509" y="24639"/>
                    <a:pt x="19540" y="24607"/>
                  </a:cubicBezTo>
                  <a:cubicBezTo>
                    <a:pt x="20237" y="24291"/>
                    <a:pt x="20965" y="23942"/>
                    <a:pt x="21662" y="23626"/>
                  </a:cubicBezTo>
                  <a:cubicBezTo>
                    <a:pt x="21694" y="23626"/>
                    <a:pt x="21725" y="23626"/>
                    <a:pt x="21757" y="23594"/>
                  </a:cubicBezTo>
                  <a:cubicBezTo>
                    <a:pt x="22074" y="23467"/>
                    <a:pt x="22390" y="23309"/>
                    <a:pt x="22707" y="23182"/>
                  </a:cubicBezTo>
                  <a:cubicBezTo>
                    <a:pt x="27521" y="21060"/>
                    <a:pt x="32366" y="19224"/>
                    <a:pt x="36357" y="17830"/>
                  </a:cubicBezTo>
                  <a:cubicBezTo>
                    <a:pt x="36008" y="17323"/>
                    <a:pt x="35755" y="16722"/>
                    <a:pt x="35596" y="15930"/>
                  </a:cubicBezTo>
                  <a:lnTo>
                    <a:pt x="35723" y="15930"/>
                  </a:lnTo>
                  <a:cubicBezTo>
                    <a:pt x="33665" y="15392"/>
                    <a:pt x="31733" y="14125"/>
                    <a:pt x="30308" y="11876"/>
                  </a:cubicBezTo>
                  <a:lnTo>
                    <a:pt x="30308" y="11876"/>
                  </a:lnTo>
                  <a:cubicBezTo>
                    <a:pt x="31163" y="15233"/>
                    <a:pt x="28439" y="17260"/>
                    <a:pt x="24101" y="19350"/>
                  </a:cubicBezTo>
                  <a:cubicBezTo>
                    <a:pt x="24101" y="19350"/>
                    <a:pt x="22287" y="20180"/>
                    <a:pt x="19933" y="20180"/>
                  </a:cubicBezTo>
                  <a:cubicBezTo>
                    <a:pt x="17045" y="20180"/>
                    <a:pt x="13343" y="18931"/>
                    <a:pt x="11180" y="13365"/>
                  </a:cubicBezTo>
                  <a:cubicBezTo>
                    <a:pt x="9596" y="9280"/>
                    <a:pt x="9945" y="4181"/>
                    <a:pt x="10800" y="1"/>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a:off x="1288725" y="2630650"/>
              <a:ext cx="133825" cy="240800"/>
            </a:xfrm>
            <a:custGeom>
              <a:avLst/>
              <a:gdLst/>
              <a:ahLst/>
              <a:cxnLst/>
              <a:rect l="l" t="t" r="r" b="b"/>
              <a:pathLst>
                <a:path w="5353" h="9632" extrusionOk="0">
                  <a:moveTo>
                    <a:pt x="4466" y="0"/>
                  </a:moveTo>
                  <a:cubicBezTo>
                    <a:pt x="4340" y="95"/>
                    <a:pt x="4245" y="190"/>
                    <a:pt x="4150" y="317"/>
                  </a:cubicBezTo>
                  <a:cubicBezTo>
                    <a:pt x="2851" y="1996"/>
                    <a:pt x="2978" y="5289"/>
                    <a:pt x="1" y="9533"/>
                  </a:cubicBezTo>
                  <a:cubicBezTo>
                    <a:pt x="180" y="9575"/>
                    <a:pt x="476" y="9631"/>
                    <a:pt x="841" y="9631"/>
                  </a:cubicBezTo>
                  <a:cubicBezTo>
                    <a:pt x="1570" y="9631"/>
                    <a:pt x="2577" y="9406"/>
                    <a:pt x="3484" y="8393"/>
                  </a:cubicBezTo>
                  <a:cubicBezTo>
                    <a:pt x="4783" y="6968"/>
                    <a:pt x="5353" y="3516"/>
                    <a:pt x="5195" y="1774"/>
                  </a:cubicBezTo>
                  <a:cubicBezTo>
                    <a:pt x="5131" y="887"/>
                    <a:pt x="4783" y="317"/>
                    <a:pt x="4466" y="0"/>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a:off x="1829475" y="3305975"/>
              <a:ext cx="163025" cy="138025"/>
            </a:xfrm>
            <a:custGeom>
              <a:avLst/>
              <a:gdLst/>
              <a:ahLst/>
              <a:cxnLst/>
              <a:rect l="l" t="t" r="r" b="b"/>
              <a:pathLst>
                <a:path w="6521" h="5521" extrusionOk="0">
                  <a:moveTo>
                    <a:pt x="4547" y="1"/>
                  </a:moveTo>
                  <a:cubicBezTo>
                    <a:pt x="4541" y="1"/>
                    <a:pt x="4535" y="1"/>
                    <a:pt x="4530" y="1"/>
                  </a:cubicBezTo>
                  <a:cubicBezTo>
                    <a:pt x="2819" y="33"/>
                    <a:pt x="1141" y="1426"/>
                    <a:pt x="1141" y="1426"/>
                  </a:cubicBezTo>
                  <a:cubicBezTo>
                    <a:pt x="1" y="2218"/>
                    <a:pt x="1046" y="5290"/>
                    <a:pt x="1774" y="5480"/>
                  </a:cubicBezTo>
                  <a:cubicBezTo>
                    <a:pt x="1880" y="5508"/>
                    <a:pt x="2007" y="5521"/>
                    <a:pt x="2151" y="5521"/>
                  </a:cubicBezTo>
                  <a:cubicBezTo>
                    <a:pt x="3294" y="5521"/>
                    <a:pt x="5451" y="4698"/>
                    <a:pt x="5733" y="4276"/>
                  </a:cubicBezTo>
                  <a:cubicBezTo>
                    <a:pt x="6521" y="3268"/>
                    <a:pt x="5772" y="1"/>
                    <a:pt x="4547" y="1"/>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a:off x="1783575" y="3510250"/>
              <a:ext cx="159850" cy="128775"/>
            </a:xfrm>
            <a:custGeom>
              <a:avLst/>
              <a:gdLst/>
              <a:ahLst/>
              <a:cxnLst/>
              <a:rect l="l" t="t" r="r" b="b"/>
              <a:pathLst>
                <a:path w="6394" h="5151" extrusionOk="0">
                  <a:moveTo>
                    <a:pt x="4356" y="0"/>
                  </a:moveTo>
                  <a:cubicBezTo>
                    <a:pt x="4350" y="0"/>
                    <a:pt x="4344" y="0"/>
                    <a:pt x="4339" y="1"/>
                  </a:cubicBezTo>
                  <a:cubicBezTo>
                    <a:pt x="2629" y="64"/>
                    <a:pt x="1140" y="1141"/>
                    <a:pt x="1140" y="1141"/>
                  </a:cubicBezTo>
                  <a:cubicBezTo>
                    <a:pt x="0" y="1932"/>
                    <a:pt x="1108" y="4941"/>
                    <a:pt x="1900" y="5099"/>
                  </a:cubicBezTo>
                  <a:cubicBezTo>
                    <a:pt x="2047" y="5135"/>
                    <a:pt x="2234" y="5151"/>
                    <a:pt x="2446" y="5151"/>
                  </a:cubicBezTo>
                  <a:cubicBezTo>
                    <a:pt x="3556" y="5151"/>
                    <a:pt x="5345" y="4711"/>
                    <a:pt x="5637" y="4339"/>
                  </a:cubicBezTo>
                  <a:cubicBezTo>
                    <a:pt x="6394" y="3330"/>
                    <a:pt x="5581" y="0"/>
                    <a:pt x="4356" y="0"/>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a:off x="1720225" y="3700250"/>
              <a:ext cx="159875" cy="129275"/>
            </a:xfrm>
            <a:custGeom>
              <a:avLst/>
              <a:gdLst/>
              <a:ahLst/>
              <a:cxnLst/>
              <a:rect l="l" t="t" r="r" b="b"/>
              <a:pathLst>
                <a:path w="6395" h="5171" extrusionOk="0">
                  <a:moveTo>
                    <a:pt x="4357" y="1"/>
                  </a:moveTo>
                  <a:cubicBezTo>
                    <a:pt x="4351" y="1"/>
                    <a:pt x="4345" y="1"/>
                    <a:pt x="4339" y="1"/>
                  </a:cubicBezTo>
                  <a:cubicBezTo>
                    <a:pt x="2629" y="64"/>
                    <a:pt x="1141" y="1141"/>
                    <a:pt x="1141" y="1141"/>
                  </a:cubicBezTo>
                  <a:cubicBezTo>
                    <a:pt x="0" y="1933"/>
                    <a:pt x="1109" y="4941"/>
                    <a:pt x="1901" y="5131"/>
                  </a:cubicBezTo>
                  <a:cubicBezTo>
                    <a:pt x="2031" y="5158"/>
                    <a:pt x="2192" y="5171"/>
                    <a:pt x="2374" y="5171"/>
                  </a:cubicBezTo>
                  <a:cubicBezTo>
                    <a:pt x="3477" y="5171"/>
                    <a:pt x="5339" y="4720"/>
                    <a:pt x="5638" y="4340"/>
                  </a:cubicBezTo>
                  <a:cubicBezTo>
                    <a:pt x="6394" y="3331"/>
                    <a:pt x="5582" y="1"/>
                    <a:pt x="4357" y="1"/>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a:off x="1619675" y="3945525"/>
              <a:ext cx="132250" cy="67525"/>
            </a:xfrm>
            <a:custGeom>
              <a:avLst/>
              <a:gdLst/>
              <a:ahLst/>
              <a:cxnLst/>
              <a:rect l="l" t="t" r="r" b="b"/>
              <a:pathLst>
                <a:path w="5290" h="2701" extrusionOk="0">
                  <a:moveTo>
                    <a:pt x="1776" y="1"/>
                  </a:moveTo>
                  <a:cubicBezTo>
                    <a:pt x="1518" y="1"/>
                    <a:pt x="1288" y="13"/>
                    <a:pt x="1109" y="39"/>
                  </a:cubicBezTo>
                  <a:cubicBezTo>
                    <a:pt x="571" y="102"/>
                    <a:pt x="191" y="672"/>
                    <a:pt x="1" y="1116"/>
                  </a:cubicBezTo>
                  <a:cubicBezTo>
                    <a:pt x="773" y="2274"/>
                    <a:pt x="2089" y="2700"/>
                    <a:pt x="3710" y="2700"/>
                  </a:cubicBezTo>
                  <a:cubicBezTo>
                    <a:pt x="4084" y="2700"/>
                    <a:pt x="4474" y="2677"/>
                    <a:pt x="4878" y="2636"/>
                  </a:cubicBezTo>
                  <a:cubicBezTo>
                    <a:pt x="5131" y="1908"/>
                    <a:pt x="5289" y="894"/>
                    <a:pt x="4846" y="577"/>
                  </a:cubicBezTo>
                  <a:cubicBezTo>
                    <a:pt x="4265" y="198"/>
                    <a:pt x="2796" y="1"/>
                    <a:pt x="1776" y="1"/>
                  </a:cubicBezTo>
                  <a:close/>
                </a:path>
              </a:pathLst>
            </a:custGeom>
            <a:solidFill>
              <a:srgbClr val="EDD2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a:off x="1208775" y="3110425"/>
              <a:ext cx="405375" cy="650825"/>
            </a:xfrm>
            <a:custGeom>
              <a:avLst/>
              <a:gdLst/>
              <a:ahLst/>
              <a:cxnLst/>
              <a:rect l="l" t="t" r="r" b="b"/>
              <a:pathLst>
                <a:path w="16215" h="26033" extrusionOk="0">
                  <a:moveTo>
                    <a:pt x="9913" y="1"/>
                  </a:moveTo>
                  <a:cubicBezTo>
                    <a:pt x="9913" y="1"/>
                    <a:pt x="11939" y="7855"/>
                    <a:pt x="9913" y="14093"/>
                  </a:cubicBezTo>
                  <a:cubicBezTo>
                    <a:pt x="7854" y="20332"/>
                    <a:pt x="4972" y="23436"/>
                    <a:pt x="0" y="26033"/>
                  </a:cubicBezTo>
                  <a:cubicBezTo>
                    <a:pt x="0" y="26033"/>
                    <a:pt x="3199" y="25906"/>
                    <a:pt x="5067" y="24576"/>
                  </a:cubicBezTo>
                  <a:cubicBezTo>
                    <a:pt x="16215" y="15582"/>
                    <a:pt x="9913" y="2"/>
                    <a:pt x="9913" y="1"/>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a:off x="1204025" y="2629850"/>
              <a:ext cx="423600" cy="1138525"/>
            </a:xfrm>
            <a:custGeom>
              <a:avLst/>
              <a:gdLst/>
              <a:ahLst/>
              <a:cxnLst/>
              <a:rect l="l" t="t" r="r" b="b"/>
              <a:pathLst>
                <a:path w="16944" h="45541" extrusionOk="0">
                  <a:moveTo>
                    <a:pt x="10958" y="1"/>
                  </a:moveTo>
                  <a:lnTo>
                    <a:pt x="10958" y="1"/>
                  </a:lnTo>
                  <a:cubicBezTo>
                    <a:pt x="11559" y="1267"/>
                    <a:pt x="12826" y="4498"/>
                    <a:pt x="12700" y="9343"/>
                  </a:cubicBezTo>
                  <a:cubicBezTo>
                    <a:pt x="12510" y="15582"/>
                    <a:pt x="7981" y="19129"/>
                    <a:pt x="7981" y="19129"/>
                  </a:cubicBezTo>
                  <a:cubicBezTo>
                    <a:pt x="7981" y="19129"/>
                    <a:pt x="10514" y="22391"/>
                    <a:pt x="10071" y="29611"/>
                  </a:cubicBezTo>
                  <a:cubicBezTo>
                    <a:pt x="9469" y="38890"/>
                    <a:pt x="4561" y="42152"/>
                    <a:pt x="0" y="45541"/>
                  </a:cubicBezTo>
                  <a:lnTo>
                    <a:pt x="3294" y="44464"/>
                  </a:lnTo>
                  <a:cubicBezTo>
                    <a:pt x="16943" y="35723"/>
                    <a:pt x="10103" y="19224"/>
                    <a:pt x="10103" y="19224"/>
                  </a:cubicBezTo>
                  <a:cubicBezTo>
                    <a:pt x="15930" y="14030"/>
                    <a:pt x="13080" y="3231"/>
                    <a:pt x="12225" y="1584"/>
                  </a:cubicBezTo>
                  <a:cubicBezTo>
                    <a:pt x="11908" y="951"/>
                    <a:pt x="11464" y="381"/>
                    <a:pt x="10958" y="1"/>
                  </a:cubicBezTo>
                  <a:close/>
                </a:path>
              </a:pathLst>
            </a:custGeom>
            <a:solidFill>
              <a:srgbClr val="DD91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a:off x="1683025" y="3309150"/>
              <a:ext cx="247025" cy="552650"/>
            </a:xfrm>
            <a:custGeom>
              <a:avLst/>
              <a:gdLst/>
              <a:ahLst/>
              <a:cxnLst/>
              <a:rect l="l" t="t" r="r" b="b"/>
              <a:pathLst>
                <a:path w="9881" h="22106" extrusionOk="0">
                  <a:moveTo>
                    <a:pt x="6556" y="1"/>
                  </a:moveTo>
                  <a:cubicBezTo>
                    <a:pt x="4877" y="1552"/>
                    <a:pt x="4719" y="3263"/>
                    <a:pt x="5542" y="4909"/>
                  </a:cubicBezTo>
                  <a:cubicBezTo>
                    <a:pt x="6176" y="6208"/>
                    <a:pt x="7632" y="6429"/>
                    <a:pt x="7632" y="6429"/>
                  </a:cubicBezTo>
                  <a:cubicBezTo>
                    <a:pt x="5986" y="7158"/>
                    <a:pt x="4624" y="7759"/>
                    <a:pt x="4117" y="8678"/>
                  </a:cubicBezTo>
                  <a:cubicBezTo>
                    <a:pt x="2439" y="11750"/>
                    <a:pt x="5035" y="14093"/>
                    <a:pt x="5035" y="14093"/>
                  </a:cubicBezTo>
                  <a:cubicBezTo>
                    <a:pt x="5035" y="14093"/>
                    <a:pt x="0" y="15360"/>
                    <a:pt x="950" y="19255"/>
                  </a:cubicBezTo>
                  <a:cubicBezTo>
                    <a:pt x="1552" y="21725"/>
                    <a:pt x="3990" y="22105"/>
                    <a:pt x="3990" y="22105"/>
                  </a:cubicBezTo>
                  <a:cubicBezTo>
                    <a:pt x="3990" y="22105"/>
                    <a:pt x="1869" y="21029"/>
                    <a:pt x="1520" y="18875"/>
                  </a:cubicBezTo>
                  <a:cubicBezTo>
                    <a:pt x="1203" y="16912"/>
                    <a:pt x="2407" y="15993"/>
                    <a:pt x="3927" y="15202"/>
                  </a:cubicBezTo>
                  <a:cubicBezTo>
                    <a:pt x="5415" y="14410"/>
                    <a:pt x="8772" y="13745"/>
                    <a:pt x="8772" y="13745"/>
                  </a:cubicBezTo>
                  <a:lnTo>
                    <a:pt x="8772" y="13745"/>
                  </a:lnTo>
                  <a:cubicBezTo>
                    <a:pt x="8772" y="13745"/>
                    <a:pt x="7126" y="13907"/>
                    <a:pt x="6225" y="13907"/>
                  </a:cubicBezTo>
                  <a:cubicBezTo>
                    <a:pt x="6150" y="13907"/>
                    <a:pt x="6081" y="13906"/>
                    <a:pt x="6017" y="13903"/>
                  </a:cubicBezTo>
                  <a:cubicBezTo>
                    <a:pt x="5320" y="13872"/>
                    <a:pt x="4497" y="12985"/>
                    <a:pt x="4180" y="11338"/>
                  </a:cubicBezTo>
                  <a:cubicBezTo>
                    <a:pt x="3864" y="9691"/>
                    <a:pt x="4497" y="8678"/>
                    <a:pt x="6492" y="7601"/>
                  </a:cubicBezTo>
                  <a:cubicBezTo>
                    <a:pt x="8519" y="6493"/>
                    <a:pt x="9881" y="6049"/>
                    <a:pt x="9881" y="6049"/>
                  </a:cubicBezTo>
                  <a:lnTo>
                    <a:pt x="9881" y="6049"/>
                  </a:lnTo>
                  <a:cubicBezTo>
                    <a:pt x="9450" y="6156"/>
                    <a:pt x="9053" y="6209"/>
                    <a:pt x="8690" y="6209"/>
                  </a:cubicBezTo>
                  <a:cubicBezTo>
                    <a:pt x="7211" y="6209"/>
                    <a:pt x="6279" y="5327"/>
                    <a:pt x="5795" y="3548"/>
                  </a:cubicBezTo>
                  <a:cubicBezTo>
                    <a:pt x="5447" y="2312"/>
                    <a:pt x="5986" y="951"/>
                    <a:pt x="6556" y="1"/>
                  </a:cubicBezTo>
                  <a:close/>
                </a:path>
              </a:pathLst>
            </a:custGeom>
            <a:solidFill>
              <a:srgbClr val="F2A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a:off x="6368450" y="1605071"/>
              <a:ext cx="490100" cy="394410"/>
            </a:xfrm>
            <a:custGeom>
              <a:avLst/>
              <a:gdLst/>
              <a:ahLst/>
              <a:cxnLst/>
              <a:rect l="l" t="t" r="r" b="b"/>
              <a:pathLst>
                <a:path w="19604" h="27553" extrusionOk="0">
                  <a:moveTo>
                    <a:pt x="8393" y="1"/>
                  </a:moveTo>
                  <a:cubicBezTo>
                    <a:pt x="6683" y="6113"/>
                    <a:pt x="4371" y="22137"/>
                    <a:pt x="1" y="27553"/>
                  </a:cubicBezTo>
                  <a:cubicBezTo>
                    <a:pt x="8551" y="27299"/>
                    <a:pt x="14948" y="27014"/>
                    <a:pt x="16564" y="26729"/>
                  </a:cubicBezTo>
                  <a:cubicBezTo>
                    <a:pt x="19604" y="26222"/>
                    <a:pt x="15772" y="2471"/>
                    <a:pt x="13238" y="697"/>
                  </a:cubicBezTo>
                  <a:cubicBezTo>
                    <a:pt x="12890" y="444"/>
                    <a:pt x="11148" y="222"/>
                    <a:pt x="8393" y="1"/>
                  </a:cubicBez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18" name="Google Shape;418;p15"/>
          <p:cNvSpPr txBox="1"/>
          <p:nvPr/>
        </p:nvSpPr>
        <p:spPr>
          <a:xfrm>
            <a:off x="717400" y="411475"/>
            <a:ext cx="7723500" cy="481200"/>
          </a:xfrm>
          <a:prstGeom prst="rect">
            <a:avLst/>
          </a:prstGeom>
          <a:noFill/>
          <a:ln>
            <a:noFill/>
          </a:ln>
        </p:spPr>
        <p:txBody>
          <a:bodyPr spcFirstLastPara="1" wrap="square" lIns="91425" tIns="91425" rIns="91425" bIns="91425" anchor="ctr" anchorCtr="0">
            <a:noAutofit/>
          </a:bodyPr>
          <a:lstStyle/>
          <a:p>
            <a:pPr marL="0" marR="0" lvl="0" indent="0" algn="l" rtl="0">
              <a:lnSpc>
                <a:spcPct val="120000"/>
              </a:lnSpc>
              <a:spcBef>
                <a:spcPts val="0"/>
              </a:spcBef>
              <a:spcAft>
                <a:spcPts val="0"/>
              </a:spcAft>
              <a:buNone/>
            </a:pPr>
            <a:r>
              <a:rPr lang="en-US" sz="2800" dirty="0">
                <a:solidFill>
                  <a:srgbClr val="393A3F"/>
                </a:solidFill>
                <a:latin typeface="Anton"/>
                <a:ea typeface="Anton"/>
                <a:cs typeface="Anton"/>
                <a:sym typeface="Anton"/>
              </a:rPr>
              <a:t>Members &amp; assignment</a:t>
            </a:r>
          </a:p>
        </p:txBody>
      </p:sp>
      <p:sp>
        <p:nvSpPr>
          <p:cNvPr id="419" name="Google Shape;419;p15"/>
          <p:cNvSpPr txBox="1"/>
          <p:nvPr/>
        </p:nvSpPr>
        <p:spPr>
          <a:xfrm>
            <a:off x="4204850" y="1334901"/>
            <a:ext cx="385375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dirty="0">
                <a:latin typeface="Fira Sans Medium"/>
                <a:ea typeface="Fira Sans Medium"/>
                <a:cs typeface="Fira Sans Medium"/>
                <a:sym typeface="Fira Sans Medium"/>
              </a:rPr>
              <a:t>Phan Duc Quyen 20225916 (Leader)</a:t>
            </a:r>
            <a:endParaRPr sz="1700" dirty="0">
              <a:latin typeface="Fira Sans Medium"/>
              <a:ea typeface="Fira Sans Medium"/>
              <a:cs typeface="Fira Sans Medium"/>
              <a:sym typeface="Fira Sans Medium"/>
            </a:endParaRPr>
          </a:p>
        </p:txBody>
      </p:sp>
      <p:sp>
        <p:nvSpPr>
          <p:cNvPr id="421" name="Google Shape;421;p15"/>
          <p:cNvSpPr txBox="1"/>
          <p:nvPr/>
        </p:nvSpPr>
        <p:spPr>
          <a:xfrm>
            <a:off x="4354045" y="2405213"/>
            <a:ext cx="2827500"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dirty="0">
                <a:latin typeface="Fira Sans Medium"/>
                <a:ea typeface="Fira Sans Medium"/>
                <a:cs typeface="Fira Sans Medium"/>
                <a:sym typeface="Fira Sans Medium"/>
              </a:rPr>
              <a:t>Duong Duc Duy 20225828</a:t>
            </a:r>
            <a:endParaRPr sz="1700" dirty="0">
              <a:latin typeface="Fira Sans Medium"/>
              <a:ea typeface="Fira Sans Medium"/>
              <a:cs typeface="Fira Sans Medium"/>
              <a:sym typeface="Fira Sans Medium"/>
            </a:endParaRPr>
          </a:p>
        </p:txBody>
      </p:sp>
      <p:sp>
        <p:nvSpPr>
          <p:cNvPr id="423" name="Google Shape;423;p15"/>
          <p:cNvSpPr txBox="1"/>
          <p:nvPr/>
        </p:nvSpPr>
        <p:spPr>
          <a:xfrm>
            <a:off x="4437721" y="3456145"/>
            <a:ext cx="3435218" cy="42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dirty="0">
                <a:latin typeface="Fira Sans Medium"/>
                <a:ea typeface="Fira Sans Medium"/>
                <a:cs typeface="Fira Sans Medium"/>
                <a:sym typeface="Fira Sans Medium"/>
              </a:rPr>
              <a:t>Nguyen Duc Manh 20235476</a:t>
            </a:r>
            <a:endParaRPr sz="1700" dirty="0">
              <a:latin typeface="Fira Sans Medium"/>
              <a:ea typeface="Fira Sans Medium"/>
              <a:cs typeface="Fira Sans Medium"/>
              <a:sym typeface="Fira Sans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grpSp>
        <p:nvGrpSpPr>
          <p:cNvPr id="730" name="Google Shape;730;p14"/>
          <p:cNvGrpSpPr/>
          <p:nvPr/>
        </p:nvGrpSpPr>
        <p:grpSpPr>
          <a:xfrm rot="2821008">
            <a:off x="8479963" y="82934"/>
            <a:ext cx="528706" cy="597163"/>
            <a:chOff x="-95788" y="-89271"/>
            <a:chExt cx="1409883" cy="1592433"/>
          </a:xfrm>
        </p:grpSpPr>
        <p:grpSp>
          <p:nvGrpSpPr>
            <p:cNvPr id="731" name="Google Shape;731;p14"/>
            <p:cNvGrpSpPr/>
            <p:nvPr/>
          </p:nvGrpSpPr>
          <p:grpSpPr>
            <a:xfrm rot="-2821008">
              <a:off x="134749" y="283003"/>
              <a:ext cx="943438" cy="1040647"/>
              <a:chOff x="0" y="-47625"/>
              <a:chExt cx="343153" cy="378511"/>
            </a:xfrm>
          </p:grpSpPr>
          <p:sp>
            <p:nvSpPr>
              <p:cNvPr id="732" name="Google Shape;732;p14"/>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733" name="Google Shape;733;p14"/>
              <p:cNvSpPr txBox="1"/>
              <p:nvPr/>
            </p:nvSpPr>
            <p:spPr>
              <a:xfrm>
                <a:off x="0" y="-47625"/>
                <a:ext cx="343153" cy="378511"/>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734" name="Google Shape;734;p14"/>
            <p:cNvGrpSpPr/>
            <p:nvPr/>
          </p:nvGrpSpPr>
          <p:grpSpPr>
            <a:xfrm rot="-2821008">
              <a:off x="140122" y="90242"/>
              <a:ext cx="943438" cy="1040647"/>
              <a:chOff x="0" y="-47625"/>
              <a:chExt cx="343153" cy="378511"/>
            </a:xfrm>
          </p:grpSpPr>
          <p:sp>
            <p:nvSpPr>
              <p:cNvPr id="735" name="Google Shape;735;p14"/>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F6836B"/>
              </a:solidFill>
              <a:ln>
                <a:noFill/>
              </a:ln>
            </p:spPr>
            <p:txBody>
              <a:bodyPr spcFirstLastPara="1" wrap="square" lIns="45713" tIns="45713" rIns="45713" bIns="45713" anchor="ctr" anchorCtr="0">
                <a:noAutofit/>
              </a:bodyPr>
              <a:lstStyle/>
              <a:p>
                <a:endParaRPr sz="700"/>
              </a:p>
            </p:txBody>
          </p:sp>
          <p:sp>
            <p:nvSpPr>
              <p:cNvPr id="736" name="Google Shape;736;p14"/>
              <p:cNvSpPr txBox="1"/>
              <p:nvPr/>
            </p:nvSpPr>
            <p:spPr>
              <a:xfrm>
                <a:off x="0" y="-47625"/>
                <a:ext cx="343153" cy="378511"/>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737" name="Google Shape;737;p14"/>
            <p:cNvGrpSpPr/>
            <p:nvPr/>
          </p:nvGrpSpPr>
          <p:grpSpPr>
            <a:xfrm>
              <a:off x="625032" y="253446"/>
              <a:ext cx="69946" cy="699445"/>
              <a:chOff x="0" y="-47625"/>
              <a:chExt cx="31856" cy="318558"/>
            </a:xfrm>
          </p:grpSpPr>
          <p:sp>
            <p:nvSpPr>
              <p:cNvPr id="738" name="Google Shape;738;p14"/>
              <p:cNvSpPr/>
              <p:nvPr/>
            </p:nvSpPr>
            <p:spPr>
              <a:xfrm>
                <a:off x="0" y="0"/>
                <a:ext cx="31856" cy="270933"/>
              </a:xfrm>
              <a:custGeom>
                <a:avLst/>
                <a:gdLst/>
                <a:ahLst/>
                <a:cxnLst/>
                <a:rect l="l" t="t" r="r" b="b"/>
                <a:pathLst>
                  <a:path w="31856" h="270933" extrusionOk="0">
                    <a:moveTo>
                      <a:pt x="15928" y="0"/>
                    </a:moveTo>
                    <a:lnTo>
                      <a:pt x="15928" y="0"/>
                    </a:lnTo>
                    <a:cubicBezTo>
                      <a:pt x="20153" y="0"/>
                      <a:pt x="24204" y="1678"/>
                      <a:pt x="27191" y="4665"/>
                    </a:cubicBezTo>
                    <a:cubicBezTo>
                      <a:pt x="30178" y="7652"/>
                      <a:pt x="31856" y="11704"/>
                      <a:pt x="31856" y="15928"/>
                    </a:cubicBezTo>
                    <a:lnTo>
                      <a:pt x="31856" y="255005"/>
                    </a:lnTo>
                    <a:cubicBezTo>
                      <a:pt x="31856" y="259230"/>
                      <a:pt x="30178" y="263281"/>
                      <a:pt x="27191" y="266268"/>
                    </a:cubicBezTo>
                    <a:cubicBezTo>
                      <a:pt x="24204" y="269255"/>
                      <a:pt x="20153" y="270933"/>
                      <a:pt x="15928" y="270933"/>
                    </a:cubicBezTo>
                    <a:lnTo>
                      <a:pt x="15928" y="270933"/>
                    </a:lnTo>
                    <a:cubicBezTo>
                      <a:pt x="7131" y="270933"/>
                      <a:pt x="0" y="263802"/>
                      <a:pt x="0" y="255005"/>
                    </a:cubicBezTo>
                    <a:lnTo>
                      <a:pt x="0" y="15928"/>
                    </a:lnTo>
                    <a:cubicBezTo>
                      <a:pt x="0" y="7131"/>
                      <a:pt x="7131" y="0"/>
                      <a:pt x="15928"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739" name="Google Shape;739;p14"/>
              <p:cNvSpPr txBox="1"/>
              <p:nvPr/>
            </p:nvSpPr>
            <p:spPr>
              <a:xfrm>
                <a:off x="0" y="-47625"/>
                <a:ext cx="31856" cy="318558"/>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740" name="Google Shape;740;p14"/>
            <p:cNvGrpSpPr/>
            <p:nvPr/>
          </p:nvGrpSpPr>
          <p:grpSpPr>
            <a:xfrm rot="5400000">
              <a:off x="676029" y="305730"/>
              <a:ext cx="72519" cy="699445"/>
              <a:chOff x="0" y="-47625"/>
              <a:chExt cx="33028" cy="318558"/>
            </a:xfrm>
          </p:grpSpPr>
          <p:sp>
            <p:nvSpPr>
              <p:cNvPr id="741" name="Google Shape;741;p14"/>
              <p:cNvSpPr/>
              <p:nvPr/>
            </p:nvSpPr>
            <p:spPr>
              <a:xfrm>
                <a:off x="0" y="0"/>
                <a:ext cx="33028" cy="270933"/>
              </a:xfrm>
              <a:custGeom>
                <a:avLst/>
                <a:gdLst/>
                <a:ahLst/>
                <a:cxnLst/>
                <a:rect l="l" t="t" r="r" b="b"/>
                <a:pathLst>
                  <a:path w="33028" h="270933" extrusionOk="0">
                    <a:moveTo>
                      <a:pt x="16514" y="0"/>
                    </a:moveTo>
                    <a:lnTo>
                      <a:pt x="16514" y="0"/>
                    </a:lnTo>
                    <a:cubicBezTo>
                      <a:pt x="25635" y="0"/>
                      <a:pt x="33028" y="7394"/>
                      <a:pt x="33028" y="16514"/>
                    </a:cubicBezTo>
                    <a:lnTo>
                      <a:pt x="33028" y="254419"/>
                    </a:lnTo>
                    <a:cubicBezTo>
                      <a:pt x="33028" y="258799"/>
                      <a:pt x="31288" y="262999"/>
                      <a:pt x="28191" y="266096"/>
                    </a:cubicBezTo>
                    <a:cubicBezTo>
                      <a:pt x="25094" y="269193"/>
                      <a:pt x="20894" y="270933"/>
                      <a:pt x="16514" y="270933"/>
                    </a:cubicBezTo>
                    <a:lnTo>
                      <a:pt x="16514" y="270933"/>
                    </a:lnTo>
                    <a:cubicBezTo>
                      <a:pt x="7394" y="270933"/>
                      <a:pt x="0" y="263540"/>
                      <a:pt x="0" y="254419"/>
                    </a:cubicBezTo>
                    <a:lnTo>
                      <a:pt x="0" y="16514"/>
                    </a:lnTo>
                    <a:cubicBezTo>
                      <a:pt x="0" y="12134"/>
                      <a:pt x="1740" y="7934"/>
                      <a:pt x="4837" y="4837"/>
                    </a:cubicBezTo>
                    <a:cubicBezTo>
                      <a:pt x="7934" y="1740"/>
                      <a:pt x="12134" y="0"/>
                      <a:pt x="16514"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742" name="Google Shape;742;p14"/>
              <p:cNvSpPr txBox="1"/>
              <p:nvPr/>
            </p:nvSpPr>
            <p:spPr>
              <a:xfrm>
                <a:off x="0" y="-47625"/>
                <a:ext cx="33028" cy="318558"/>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grpSp>
        <p:nvGrpSpPr>
          <p:cNvPr id="743" name="Google Shape;743;p14"/>
          <p:cNvGrpSpPr/>
          <p:nvPr/>
        </p:nvGrpSpPr>
        <p:grpSpPr>
          <a:xfrm>
            <a:off x="5811107" y="4399835"/>
            <a:ext cx="3303086" cy="654910"/>
            <a:chOff x="0" y="0"/>
            <a:chExt cx="7801405" cy="1746426"/>
          </a:xfrm>
        </p:grpSpPr>
        <p:grpSp>
          <p:nvGrpSpPr>
            <p:cNvPr id="744" name="Google Shape;744;p14"/>
            <p:cNvGrpSpPr/>
            <p:nvPr/>
          </p:nvGrpSpPr>
          <p:grpSpPr>
            <a:xfrm rot="10800000">
              <a:off x="5628042" y="1226060"/>
              <a:ext cx="2173363" cy="520366"/>
              <a:chOff x="0" y="-47625"/>
              <a:chExt cx="429306" cy="102789"/>
            </a:xfrm>
          </p:grpSpPr>
          <p:sp>
            <p:nvSpPr>
              <p:cNvPr id="745" name="Google Shape;745;p14"/>
              <p:cNvSpPr/>
              <p:nvPr/>
            </p:nvSpPr>
            <p:spPr>
              <a:xfrm>
                <a:off x="0" y="0"/>
                <a:ext cx="429306" cy="55164"/>
              </a:xfrm>
              <a:custGeom>
                <a:avLst/>
                <a:gdLst/>
                <a:ahLst/>
                <a:cxnLst/>
                <a:rect l="l" t="t" r="r" b="b"/>
                <a:pathLst>
                  <a:path w="429306" h="55164" extrusionOk="0">
                    <a:moveTo>
                      <a:pt x="27582" y="0"/>
                    </a:moveTo>
                    <a:lnTo>
                      <a:pt x="401724" y="0"/>
                    </a:lnTo>
                    <a:cubicBezTo>
                      <a:pt x="416957" y="0"/>
                      <a:pt x="429306" y="12349"/>
                      <a:pt x="429306" y="27582"/>
                    </a:cubicBezTo>
                    <a:lnTo>
                      <a:pt x="429306" y="27582"/>
                    </a:lnTo>
                    <a:cubicBezTo>
                      <a:pt x="429306" y="34897"/>
                      <a:pt x="426400" y="41912"/>
                      <a:pt x="421228" y="47085"/>
                    </a:cubicBezTo>
                    <a:cubicBezTo>
                      <a:pt x="416055" y="52258"/>
                      <a:pt x="409040" y="55164"/>
                      <a:pt x="401724" y="55164"/>
                    </a:cubicBezTo>
                    <a:lnTo>
                      <a:pt x="27582" y="55164"/>
                    </a:lnTo>
                    <a:cubicBezTo>
                      <a:pt x="12349" y="55164"/>
                      <a:pt x="0" y="42815"/>
                      <a:pt x="0" y="27582"/>
                    </a:cubicBezTo>
                    <a:lnTo>
                      <a:pt x="0" y="27582"/>
                    </a:lnTo>
                    <a:cubicBezTo>
                      <a:pt x="0" y="12349"/>
                      <a:pt x="12349" y="0"/>
                      <a:pt x="27582" y="0"/>
                    </a:cubicBezTo>
                    <a:close/>
                  </a:path>
                </a:pathLst>
              </a:custGeom>
              <a:solidFill>
                <a:srgbClr val="FF4F63"/>
              </a:solidFill>
              <a:ln>
                <a:noFill/>
              </a:ln>
            </p:spPr>
            <p:txBody>
              <a:bodyPr spcFirstLastPara="1" wrap="square" lIns="45713" tIns="45713" rIns="45713" bIns="45713" anchor="ctr" anchorCtr="0">
                <a:noAutofit/>
              </a:bodyPr>
              <a:lstStyle/>
              <a:p>
                <a:endParaRPr sz="700"/>
              </a:p>
            </p:txBody>
          </p:sp>
          <p:sp>
            <p:nvSpPr>
              <p:cNvPr id="746" name="Google Shape;746;p14"/>
              <p:cNvSpPr txBox="1"/>
              <p:nvPr/>
            </p:nvSpPr>
            <p:spPr>
              <a:xfrm>
                <a:off x="0" y="-47625"/>
                <a:ext cx="429306" cy="102789"/>
              </a:xfrm>
              <a:prstGeom prst="rect">
                <a:avLst/>
              </a:prstGeom>
              <a:noFill/>
              <a:ln>
                <a:noFill/>
              </a:ln>
            </p:spPr>
            <p:txBody>
              <a:bodyPr spcFirstLastPara="1" wrap="square" lIns="25400" tIns="25400" rIns="25400" bIns="25400" anchor="ctr" anchorCtr="0">
                <a:noAutofit/>
              </a:bodyPr>
              <a:lstStyle/>
              <a:p>
                <a:pPr algn="ctr">
                  <a:lnSpc>
                    <a:spcPct val="186611"/>
                  </a:lnSpc>
                </a:pPr>
                <a:endParaRPr sz="900">
                  <a:solidFill>
                    <a:schemeClr val="dk1"/>
                  </a:solidFill>
                  <a:latin typeface="Calibri"/>
                  <a:ea typeface="Calibri"/>
                  <a:cs typeface="Calibri"/>
                  <a:sym typeface="Calibri"/>
                </a:endParaRPr>
              </a:p>
            </p:txBody>
          </p:sp>
        </p:grpSp>
        <p:grpSp>
          <p:nvGrpSpPr>
            <p:cNvPr id="747" name="Google Shape;747;p14"/>
            <p:cNvGrpSpPr/>
            <p:nvPr/>
          </p:nvGrpSpPr>
          <p:grpSpPr>
            <a:xfrm rot="10800000">
              <a:off x="3056328" y="1226060"/>
              <a:ext cx="2173363" cy="520366"/>
              <a:chOff x="0" y="-47625"/>
              <a:chExt cx="429306" cy="102789"/>
            </a:xfrm>
          </p:grpSpPr>
          <p:sp>
            <p:nvSpPr>
              <p:cNvPr id="748" name="Google Shape;748;p14"/>
              <p:cNvSpPr/>
              <p:nvPr/>
            </p:nvSpPr>
            <p:spPr>
              <a:xfrm>
                <a:off x="0" y="0"/>
                <a:ext cx="429306" cy="55164"/>
              </a:xfrm>
              <a:custGeom>
                <a:avLst/>
                <a:gdLst/>
                <a:ahLst/>
                <a:cxnLst/>
                <a:rect l="l" t="t" r="r" b="b"/>
                <a:pathLst>
                  <a:path w="429306" h="55164" extrusionOk="0">
                    <a:moveTo>
                      <a:pt x="27582" y="0"/>
                    </a:moveTo>
                    <a:lnTo>
                      <a:pt x="401724" y="0"/>
                    </a:lnTo>
                    <a:cubicBezTo>
                      <a:pt x="416957" y="0"/>
                      <a:pt x="429306" y="12349"/>
                      <a:pt x="429306" y="27582"/>
                    </a:cubicBezTo>
                    <a:lnTo>
                      <a:pt x="429306" y="27582"/>
                    </a:lnTo>
                    <a:cubicBezTo>
                      <a:pt x="429306" y="34897"/>
                      <a:pt x="426400" y="41912"/>
                      <a:pt x="421228" y="47085"/>
                    </a:cubicBezTo>
                    <a:cubicBezTo>
                      <a:pt x="416055" y="52258"/>
                      <a:pt x="409040" y="55164"/>
                      <a:pt x="401724" y="55164"/>
                    </a:cubicBezTo>
                    <a:lnTo>
                      <a:pt x="27582" y="55164"/>
                    </a:lnTo>
                    <a:cubicBezTo>
                      <a:pt x="12349" y="55164"/>
                      <a:pt x="0" y="42815"/>
                      <a:pt x="0" y="27582"/>
                    </a:cubicBezTo>
                    <a:lnTo>
                      <a:pt x="0" y="27582"/>
                    </a:lnTo>
                    <a:cubicBezTo>
                      <a:pt x="0" y="12349"/>
                      <a:pt x="12349" y="0"/>
                      <a:pt x="27582" y="0"/>
                    </a:cubicBezTo>
                    <a:close/>
                  </a:path>
                </a:pathLst>
              </a:custGeom>
              <a:solidFill>
                <a:srgbClr val="5EC9CC"/>
              </a:solidFill>
              <a:ln>
                <a:noFill/>
              </a:ln>
            </p:spPr>
            <p:txBody>
              <a:bodyPr spcFirstLastPara="1" wrap="square" lIns="45713" tIns="45713" rIns="45713" bIns="45713" anchor="ctr" anchorCtr="0">
                <a:noAutofit/>
              </a:bodyPr>
              <a:lstStyle/>
              <a:p>
                <a:endParaRPr sz="700"/>
              </a:p>
            </p:txBody>
          </p:sp>
          <p:sp>
            <p:nvSpPr>
              <p:cNvPr id="749" name="Google Shape;749;p14"/>
              <p:cNvSpPr txBox="1"/>
              <p:nvPr/>
            </p:nvSpPr>
            <p:spPr>
              <a:xfrm>
                <a:off x="0" y="-47625"/>
                <a:ext cx="429306" cy="102789"/>
              </a:xfrm>
              <a:prstGeom prst="rect">
                <a:avLst/>
              </a:prstGeom>
              <a:noFill/>
              <a:ln>
                <a:noFill/>
              </a:ln>
            </p:spPr>
            <p:txBody>
              <a:bodyPr spcFirstLastPara="1" wrap="square" lIns="25400" tIns="25400" rIns="25400" bIns="25400" anchor="ctr" anchorCtr="0">
                <a:noAutofit/>
              </a:bodyPr>
              <a:lstStyle/>
              <a:p>
                <a:pPr algn="ctr">
                  <a:lnSpc>
                    <a:spcPct val="186611"/>
                  </a:lnSpc>
                </a:pPr>
                <a:endParaRPr sz="900">
                  <a:solidFill>
                    <a:schemeClr val="dk1"/>
                  </a:solidFill>
                  <a:latin typeface="Calibri"/>
                  <a:ea typeface="Calibri"/>
                  <a:cs typeface="Calibri"/>
                  <a:sym typeface="Calibri"/>
                </a:endParaRPr>
              </a:p>
            </p:txBody>
          </p:sp>
        </p:grpSp>
        <p:grpSp>
          <p:nvGrpSpPr>
            <p:cNvPr id="750" name="Google Shape;750;p14"/>
            <p:cNvGrpSpPr/>
            <p:nvPr/>
          </p:nvGrpSpPr>
          <p:grpSpPr>
            <a:xfrm rot="10800000">
              <a:off x="4282709" y="409897"/>
              <a:ext cx="2173363" cy="520366"/>
              <a:chOff x="0" y="-47625"/>
              <a:chExt cx="429306" cy="102789"/>
            </a:xfrm>
          </p:grpSpPr>
          <p:sp>
            <p:nvSpPr>
              <p:cNvPr id="751" name="Google Shape;751;p14"/>
              <p:cNvSpPr/>
              <p:nvPr/>
            </p:nvSpPr>
            <p:spPr>
              <a:xfrm>
                <a:off x="0" y="0"/>
                <a:ext cx="429306" cy="55164"/>
              </a:xfrm>
              <a:custGeom>
                <a:avLst/>
                <a:gdLst/>
                <a:ahLst/>
                <a:cxnLst/>
                <a:rect l="l" t="t" r="r" b="b"/>
                <a:pathLst>
                  <a:path w="429306" h="55164" extrusionOk="0">
                    <a:moveTo>
                      <a:pt x="27582" y="0"/>
                    </a:moveTo>
                    <a:lnTo>
                      <a:pt x="401724" y="0"/>
                    </a:lnTo>
                    <a:cubicBezTo>
                      <a:pt x="416957" y="0"/>
                      <a:pt x="429306" y="12349"/>
                      <a:pt x="429306" y="27582"/>
                    </a:cubicBezTo>
                    <a:lnTo>
                      <a:pt x="429306" y="27582"/>
                    </a:lnTo>
                    <a:cubicBezTo>
                      <a:pt x="429306" y="34897"/>
                      <a:pt x="426400" y="41912"/>
                      <a:pt x="421228" y="47085"/>
                    </a:cubicBezTo>
                    <a:cubicBezTo>
                      <a:pt x="416055" y="52258"/>
                      <a:pt x="409040" y="55164"/>
                      <a:pt x="401724" y="55164"/>
                    </a:cubicBezTo>
                    <a:lnTo>
                      <a:pt x="27582" y="55164"/>
                    </a:lnTo>
                    <a:cubicBezTo>
                      <a:pt x="12349" y="55164"/>
                      <a:pt x="0" y="42815"/>
                      <a:pt x="0" y="27582"/>
                    </a:cubicBezTo>
                    <a:lnTo>
                      <a:pt x="0" y="27582"/>
                    </a:lnTo>
                    <a:cubicBezTo>
                      <a:pt x="0" y="12349"/>
                      <a:pt x="12349" y="0"/>
                      <a:pt x="27582"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752" name="Google Shape;752;p14"/>
              <p:cNvSpPr txBox="1"/>
              <p:nvPr/>
            </p:nvSpPr>
            <p:spPr>
              <a:xfrm>
                <a:off x="0" y="-47625"/>
                <a:ext cx="429306" cy="102789"/>
              </a:xfrm>
              <a:prstGeom prst="rect">
                <a:avLst/>
              </a:prstGeom>
              <a:noFill/>
              <a:ln>
                <a:noFill/>
              </a:ln>
            </p:spPr>
            <p:txBody>
              <a:bodyPr spcFirstLastPara="1" wrap="square" lIns="25400" tIns="25400" rIns="25400" bIns="25400" anchor="ctr" anchorCtr="0">
                <a:noAutofit/>
              </a:bodyPr>
              <a:lstStyle/>
              <a:p>
                <a:pPr algn="ctr">
                  <a:lnSpc>
                    <a:spcPct val="186611"/>
                  </a:lnSpc>
                </a:pPr>
                <a:endParaRPr sz="900">
                  <a:solidFill>
                    <a:schemeClr val="dk1"/>
                  </a:solidFill>
                  <a:latin typeface="Calibri"/>
                  <a:ea typeface="Calibri"/>
                  <a:cs typeface="Calibri"/>
                  <a:sym typeface="Calibri"/>
                </a:endParaRPr>
              </a:p>
            </p:txBody>
          </p:sp>
        </p:grpSp>
        <p:grpSp>
          <p:nvGrpSpPr>
            <p:cNvPr id="753" name="Google Shape;753;p14"/>
            <p:cNvGrpSpPr/>
            <p:nvPr/>
          </p:nvGrpSpPr>
          <p:grpSpPr>
            <a:xfrm rot="10800000">
              <a:off x="1969647" y="421320"/>
              <a:ext cx="2173363" cy="520366"/>
              <a:chOff x="0" y="-47625"/>
              <a:chExt cx="429306" cy="102789"/>
            </a:xfrm>
          </p:grpSpPr>
          <p:sp>
            <p:nvSpPr>
              <p:cNvPr id="754" name="Google Shape;754;p14"/>
              <p:cNvSpPr/>
              <p:nvPr/>
            </p:nvSpPr>
            <p:spPr>
              <a:xfrm>
                <a:off x="0" y="0"/>
                <a:ext cx="429306" cy="55164"/>
              </a:xfrm>
              <a:custGeom>
                <a:avLst/>
                <a:gdLst/>
                <a:ahLst/>
                <a:cxnLst/>
                <a:rect l="l" t="t" r="r" b="b"/>
                <a:pathLst>
                  <a:path w="429306" h="55164" extrusionOk="0">
                    <a:moveTo>
                      <a:pt x="27582" y="0"/>
                    </a:moveTo>
                    <a:lnTo>
                      <a:pt x="401724" y="0"/>
                    </a:lnTo>
                    <a:cubicBezTo>
                      <a:pt x="416957" y="0"/>
                      <a:pt x="429306" y="12349"/>
                      <a:pt x="429306" y="27582"/>
                    </a:cubicBezTo>
                    <a:lnTo>
                      <a:pt x="429306" y="27582"/>
                    </a:lnTo>
                    <a:cubicBezTo>
                      <a:pt x="429306" y="34897"/>
                      <a:pt x="426400" y="41912"/>
                      <a:pt x="421228" y="47085"/>
                    </a:cubicBezTo>
                    <a:cubicBezTo>
                      <a:pt x="416055" y="52258"/>
                      <a:pt x="409040" y="55164"/>
                      <a:pt x="401724" y="55164"/>
                    </a:cubicBezTo>
                    <a:lnTo>
                      <a:pt x="27582" y="55164"/>
                    </a:lnTo>
                    <a:cubicBezTo>
                      <a:pt x="12349" y="55164"/>
                      <a:pt x="0" y="42815"/>
                      <a:pt x="0" y="27582"/>
                    </a:cubicBezTo>
                    <a:lnTo>
                      <a:pt x="0" y="27582"/>
                    </a:lnTo>
                    <a:cubicBezTo>
                      <a:pt x="0" y="12349"/>
                      <a:pt x="12349" y="0"/>
                      <a:pt x="27582" y="0"/>
                    </a:cubicBezTo>
                    <a:close/>
                  </a:path>
                </a:pathLst>
              </a:custGeom>
              <a:solidFill>
                <a:srgbClr val="5EC9CC"/>
              </a:solidFill>
              <a:ln>
                <a:noFill/>
              </a:ln>
            </p:spPr>
            <p:txBody>
              <a:bodyPr spcFirstLastPara="1" wrap="square" lIns="45713" tIns="45713" rIns="45713" bIns="45713" anchor="ctr" anchorCtr="0">
                <a:noAutofit/>
              </a:bodyPr>
              <a:lstStyle/>
              <a:p>
                <a:endParaRPr sz="700"/>
              </a:p>
            </p:txBody>
          </p:sp>
          <p:sp>
            <p:nvSpPr>
              <p:cNvPr id="755" name="Google Shape;755;p14"/>
              <p:cNvSpPr txBox="1"/>
              <p:nvPr/>
            </p:nvSpPr>
            <p:spPr>
              <a:xfrm>
                <a:off x="0" y="-47625"/>
                <a:ext cx="429306" cy="102789"/>
              </a:xfrm>
              <a:prstGeom prst="rect">
                <a:avLst/>
              </a:prstGeom>
              <a:noFill/>
              <a:ln>
                <a:noFill/>
              </a:ln>
            </p:spPr>
            <p:txBody>
              <a:bodyPr spcFirstLastPara="1" wrap="square" lIns="25400" tIns="25400" rIns="25400" bIns="25400" anchor="ctr" anchorCtr="0">
                <a:noAutofit/>
              </a:bodyPr>
              <a:lstStyle/>
              <a:p>
                <a:pPr algn="ctr">
                  <a:lnSpc>
                    <a:spcPct val="186611"/>
                  </a:lnSpc>
                </a:pPr>
                <a:endParaRPr sz="900">
                  <a:solidFill>
                    <a:schemeClr val="dk1"/>
                  </a:solidFill>
                  <a:latin typeface="Calibri"/>
                  <a:ea typeface="Calibri"/>
                  <a:cs typeface="Calibri"/>
                  <a:sym typeface="Calibri"/>
                </a:endParaRPr>
              </a:p>
            </p:txBody>
          </p:sp>
        </p:grpSp>
        <p:grpSp>
          <p:nvGrpSpPr>
            <p:cNvPr id="756" name="Google Shape;756;p14"/>
            <p:cNvGrpSpPr/>
            <p:nvPr/>
          </p:nvGrpSpPr>
          <p:grpSpPr>
            <a:xfrm rot="10800000">
              <a:off x="1295725" y="1226060"/>
              <a:ext cx="1191036" cy="520366"/>
              <a:chOff x="0" y="-47625"/>
              <a:chExt cx="235266" cy="102789"/>
            </a:xfrm>
          </p:grpSpPr>
          <p:sp>
            <p:nvSpPr>
              <p:cNvPr id="757" name="Google Shape;757;p14"/>
              <p:cNvSpPr/>
              <p:nvPr/>
            </p:nvSpPr>
            <p:spPr>
              <a:xfrm>
                <a:off x="0" y="0"/>
                <a:ext cx="235266" cy="55164"/>
              </a:xfrm>
              <a:custGeom>
                <a:avLst/>
                <a:gdLst/>
                <a:ahLst/>
                <a:cxnLst/>
                <a:rect l="l" t="t" r="r" b="b"/>
                <a:pathLst>
                  <a:path w="235266" h="55164" extrusionOk="0">
                    <a:moveTo>
                      <a:pt x="27582" y="0"/>
                    </a:moveTo>
                    <a:lnTo>
                      <a:pt x="207685" y="0"/>
                    </a:lnTo>
                    <a:cubicBezTo>
                      <a:pt x="215000" y="0"/>
                      <a:pt x="222015" y="2906"/>
                      <a:pt x="227188" y="8079"/>
                    </a:cubicBezTo>
                    <a:cubicBezTo>
                      <a:pt x="232361" y="13251"/>
                      <a:pt x="235266" y="20267"/>
                      <a:pt x="235266" y="27582"/>
                    </a:cubicBezTo>
                    <a:lnTo>
                      <a:pt x="235266" y="27582"/>
                    </a:lnTo>
                    <a:cubicBezTo>
                      <a:pt x="235266" y="42815"/>
                      <a:pt x="222918" y="55164"/>
                      <a:pt x="207685" y="55164"/>
                    </a:cubicBezTo>
                    <a:lnTo>
                      <a:pt x="27582" y="55164"/>
                    </a:lnTo>
                    <a:cubicBezTo>
                      <a:pt x="12349" y="55164"/>
                      <a:pt x="0" y="42815"/>
                      <a:pt x="0" y="27582"/>
                    </a:cubicBezTo>
                    <a:lnTo>
                      <a:pt x="0" y="27582"/>
                    </a:lnTo>
                    <a:cubicBezTo>
                      <a:pt x="0" y="12349"/>
                      <a:pt x="12349" y="0"/>
                      <a:pt x="27582" y="0"/>
                    </a:cubicBezTo>
                    <a:close/>
                  </a:path>
                </a:pathLst>
              </a:custGeom>
              <a:solidFill>
                <a:srgbClr val="FF4F63"/>
              </a:solidFill>
              <a:ln>
                <a:noFill/>
              </a:ln>
            </p:spPr>
            <p:txBody>
              <a:bodyPr spcFirstLastPara="1" wrap="square" lIns="45713" tIns="45713" rIns="45713" bIns="45713" anchor="ctr" anchorCtr="0">
                <a:noAutofit/>
              </a:bodyPr>
              <a:lstStyle/>
              <a:p>
                <a:endParaRPr sz="700"/>
              </a:p>
            </p:txBody>
          </p:sp>
          <p:sp>
            <p:nvSpPr>
              <p:cNvPr id="758" name="Google Shape;758;p14"/>
              <p:cNvSpPr txBox="1"/>
              <p:nvPr/>
            </p:nvSpPr>
            <p:spPr>
              <a:xfrm>
                <a:off x="0" y="-47625"/>
                <a:ext cx="235266" cy="102789"/>
              </a:xfrm>
              <a:prstGeom prst="rect">
                <a:avLst/>
              </a:prstGeom>
              <a:noFill/>
              <a:ln>
                <a:noFill/>
              </a:ln>
            </p:spPr>
            <p:txBody>
              <a:bodyPr spcFirstLastPara="1" wrap="square" lIns="25400" tIns="25400" rIns="25400" bIns="25400" anchor="ctr" anchorCtr="0">
                <a:noAutofit/>
              </a:bodyPr>
              <a:lstStyle/>
              <a:p>
                <a:pPr algn="ctr">
                  <a:lnSpc>
                    <a:spcPct val="186611"/>
                  </a:lnSpc>
                </a:pPr>
                <a:endParaRPr sz="900">
                  <a:solidFill>
                    <a:schemeClr val="dk1"/>
                  </a:solidFill>
                  <a:latin typeface="Calibri"/>
                  <a:ea typeface="Calibri"/>
                  <a:cs typeface="Calibri"/>
                  <a:sym typeface="Calibri"/>
                </a:endParaRPr>
              </a:p>
            </p:txBody>
          </p:sp>
        </p:grpSp>
        <p:grpSp>
          <p:nvGrpSpPr>
            <p:cNvPr id="759" name="Google Shape;759;p14"/>
            <p:cNvGrpSpPr/>
            <p:nvPr/>
          </p:nvGrpSpPr>
          <p:grpSpPr>
            <a:xfrm rot="10800000">
              <a:off x="0" y="421320"/>
              <a:ext cx="1191036" cy="520366"/>
              <a:chOff x="0" y="-47625"/>
              <a:chExt cx="235266" cy="102789"/>
            </a:xfrm>
          </p:grpSpPr>
          <p:sp>
            <p:nvSpPr>
              <p:cNvPr id="760" name="Google Shape;760;p14"/>
              <p:cNvSpPr/>
              <p:nvPr/>
            </p:nvSpPr>
            <p:spPr>
              <a:xfrm>
                <a:off x="0" y="0"/>
                <a:ext cx="235266" cy="55164"/>
              </a:xfrm>
              <a:custGeom>
                <a:avLst/>
                <a:gdLst/>
                <a:ahLst/>
                <a:cxnLst/>
                <a:rect l="l" t="t" r="r" b="b"/>
                <a:pathLst>
                  <a:path w="235266" h="55164" extrusionOk="0">
                    <a:moveTo>
                      <a:pt x="27582" y="0"/>
                    </a:moveTo>
                    <a:lnTo>
                      <a:pt x="207685" y="0"/>
                    </a:lnTo>
                    <a:cubicBezTo>
                      <a:pt x="215000" y="0"/>
                      <a:pt x="222015" y="2906"/>
                      <a:pt x="227188" y="8079"/>
                    </a:cubicBezTo>
                    <a:cubicBezTo>
                      <a:pt x="232361" y="13251"/>
                      <a:pt x="235266" y="20267"/>
                      <a:pt x="235266" y="27582"/>
                    </a:cubicBezTo>
                    <a:lnTo>
                      <a:pt x="235266" y="27582"/>
                    </a:lnTo>
                    <a:cubicBezTo>
                      <a:pt x="235266" y="42815"/>
                      <a:pt x="222918" y="55164"/>
                      <a:pt x="207685" y="55164"/>
                    </a:cubicBezTo>
                    <a:lnTo>
                      <a:pt x="27582" y="55164"/>
                    </a:lnTo>
                    <a:cubicBezTo>
                      <a:pt x="12349" y="55164"/>
                      <a:pt x="0" y="42815"/>
                      <a:pt x="0" y="27582"/>
                    </a:cubicBezTo>
                    <a:lnTo>
                      <a:pt x="0" y="27582"/>
                    </a:lnTo>
                    <a:cubicBezTo>
                      <a:pt x="0" y="12349"/>
                      <a:pt x="12349" y="0"/>
                      <a:pt x="27582" y="0"/>
                    </a:cubicBezTo>
                    <a:close/>
                  </a:path>
                </a:pathLst>
              </a:custGeom>
              <a:solidFill>
                <a:srgbClr val="A6A6A6"/>
              </a:solidFill>
              <a:ln>
                <a:noFill/>
              </a:ln>
            </p:spPr>
            <p:txBody>
              <a:bodyPr spcFirstLastPara="1" wrap="square" lIns="45713" tIns="45713" rIns="45713" bIns="45713" anchor="ctr" anchorCtr="0">
                <a:noAutofit/>
              </a:bodyPr>
              <a:lstStyle/>
              <a:p>
                <a:endParaRPr sz="700"/>
              </a:p>
            </p:txBody>
          </p:sp>
          <p:sp>
            <p:nvSpPr>
              <p:cNvPr id="761" name="Google Shape;761;p14"/>
              <p:cNvSpPr txBox="1"/>
              <p:nvPr/>
            </p:nvSpPr>
            <p:spPr>
              <a:xfrm>
                <a:off x="0" y="-47625"/>
                <a:ext cx="235266" cy="102789"/>
              </a:xfrm>
              <a:prstGeom prst="rect">
                <a:avLst/>
              </a:prstGeom>
              <a:noFill/>
              <a:ln>
                <a:noFill/>
              </a:ln>
            </p:spPr>
            <p:txBody>
              <a:bodyPr spcFirstLastPara="1" wrap="square" lIns="25400" tIns="25400" rIns="25400" bIns="25400" anchor="ctr" anchorCtr="0">
                <a:noAutofit/>
              </a:bodyPr>
              <a:lstStyle/>
              <a:p>
                <a:pPr algn="ctr">
                  <a:lnSpc>
                    <a:spcPct val="186611"/>
                  </a:lnSpc>
                </a:pPr>
                <a:endParaRPr sz="900">
                  <a:solidFill>
                    <a:schemeClr val="dk1"/>
                  </a:solidFill>
                  <a:latin typeface="Calibri"/>
                  <a:ea typeface="Calibri"/>
                  <a:cs typeface="Calibri"/>
                  <a:sym typeface="Calibri"/>
                </a:endParaRPr>
              </a:p>
            </p:txBody>
          </p:sp>
        </p:grpSp>
        <p:grpSp>
          <p:nvGrpSpPr>
            <p:cNvPr id="762" name="Google Shape;762;p14"/>
            <p:cNvGrpSpPr/>
            <p:nvPr/>
          </p:nvGrpSpPr>
          <p:grpSpPr>
            <a:xfrm rot="10800000">
              <a:off x="6598946" y="421320"/>
              <a:ext cx="1202459" cy="497523"/>
              <a:chOff x="0" y="-47625"/>
              <a:chExt cx="237523" cy="98276"/>
            </a:xfrm>
          </p:grpSpPr>
          <p:sp>
            <p:nvSpPr>
              <p:cNvPr id="763" name="Google Shape;763;p14"/>
              <p:cNvSpPr/>
              <p:nvPr/>
            </p:nvSpPr>
            <p:spPr>
              <a:xfrm>
                <a:off x="0" y="0"/>
                <a:ext cx="237523" cy="50651"/>
              </a:xfrm>
              <a:custGeom>
                <a:avLst/>
                <a:gdLst/>
                <a:ahLst/>
                <a:cxnLst/>
                <a:rect l="l" t="t" r="r" b="b"/>
                <a:pathLst>
                  <a:path w="237523" h="50651" extrusionOk="0">
                    <a:moveTo>
                      <a:pt x="25326" y="0"/>
                    </a:moveTo>
                    <a:lnTo>
                      <a:pt x="212197" y="0"/>
                    </a:lnTo>
                    <a:cubicBezTo>
                      <a:pt x="226184" y="0"/>
                      <a:pt x="237523" y="11339"/>
                      <a:pt x="237523" y="25326"/>
                    </a:cubicBezTo>
                    <a:lnTo>
                      <a:pt x="237523" y="25326"/>
                    </a:lnTo>
                    <a:cubicBezTo>
                      <a:pt x="237523" y="39312"/>
                      <a:pt x="226184" y="50651"/>
                      <a:pt x="212197" y="50651"/>
                    </a:cubicBezTo>
                    <a:lnTo>
                      <a:pt x="25326" y="50651"/>
                    </a:lnTo>
                    <a:cubicBezTo>
                      <a:pt x="11339" y="50651"/>
                      <a:pt x="0" y="39312"/>
                      <a:pt x="0" y="25326"/>
                    </a:cubicBezTo>
                    <a:lnTo>
                      <a:pt x="0" y="25326"/>
                    </a:lnTo>
                    <a:cubicBezTo>
                      <a:pt x="0" y="11339"/>
                      <a:pt x="11339" y="0"/>
                      <a:pt x="25326" y="0"/>
                    </a:cubicBezTo>
                    <a:close/>
                  </a:path>
                </a:pathLst>
              </a:custGeom>
              <a:solidFill>
                <a:srgbClr val="ED7843"/>
              </a:solidFill>
              <a:ln>
                <a:noFill/>
              </a:ln>
            </p:spPr>
            <p:txBody>
              <a:bodyPr spcFirstLastPara="1" wrap="square" lIns="45713" tIns="45713" rIns="45713" bIns="45713" anchor="ctr" anchorCtr="0">
                <a:noAutofit/>
              </a:bodyPr>
              <a:lstStyle/>
              <a:p>
                <a:endParaRPr sz="700"/>
              </a:p>
            </p:txBody>
          </p:sp>
          <p:sp>
            <p:nvSpPr>
              <p:cNvPr id="764" name="Google Shape;764;p14"/>
              <p:cNvSpPr txBox="1"/>
              <p:nvPr/>
            </p:nvSpPr>
            <p:spPr>
              <a:xfrm>
                <a:off x="0" y="-47625"/>
                <a:ext cx="237523" cy="98276"/>
              </a:xfrm>
              <a:prstGeom prst="rect">
                <a:avLst/>
              </a:prstGeom>
              <a:noFill/>
              <a:ln>
                <a:noFill/>
              </a:ln>
            </p:spPr>
            <p:txBody>
              <a:bodyPr spcFirstLastPara="1" wrap="square" lIns="25400" tIns="25400" rIns="25400" bIns="25400" anchor="ctr" anchorCtr="0">
                <a:noAutofit/>
              </a:bodyPr>
              <a:lstStyle/>
              <a:p>
                <a:pPr algn="ctr">
                  <a:lnSpc>
                    <a:spcPct val="186611"/>
                  </a:lnSpc>
                </a:pPr>
                <a:endParaRPr sz="900">
                  <a:solidFill>
                    <a:schemeClr val="dk1"/>
                  </a:solidFill>
                  <a:latin typeface="Calibri"/>
                  <a:ea typeface="Calibri"/>
                  <a:cs typeface="Calibri"/>
                  <a:sym typeface="Calibri"/>
                </a:endParaRPr>
              </a:p>
            </p:txBody>
          </p:sp>
        </p:grpSp>
        <p:grpSp>
          <p:nvGrpSpPr>
            <p:cNvPr id="765" name="Google Shape;765;p14"/>
            <p:cNvGrpSpPr/>
            <p:nvPr/>
          </p:nvGrpSpPr>
          <p:grpSpPr>
            <a:xfrm rot="10800000">
              <a:off x="3423955" y="819795"/>
              <a:ext cx="4377449" cy="520366"/>
              <a:chOff x="0" y="-47625"/>
              <a:chExt cx="864681" cy="102789"/>
            </a:xfrm>
          </p:grpSpPr>
          <p:sp>
            <p:nvSpPr>
              <p:cNvPr id="766" name="Google Shape;766;p14"/>
              <p:cNvSpPr/>
              <p:nvPr/>
            </p:nvSpPr>
            <p:spPr>
              <a:xfrm>
                <a:off x="0" y="0"/>
                <a:ext cx="864681" cy="55164"/>
              </a:xfrm>
              <a:custGeom>
                <a:avLst/>
                <a:gdLst/>
                <a:ahLst/>
                <a:cxnLst/>
                <a:rect l="l" t="t" r="r" b="b"/>
                <a:pathLst>
                  <a:path w="864681" h="55164" extrusionOk="0">
                    <a:moveTo>
                      <a:pt x="27582" y="0"/>
                    </a:moveTo>
                    <a:lnTo>
                      <a:pt x="837100" y="0"/>
                    </a:lnTo>
                    <a:cubicBezTo>
                      <a:pt x="852333" y="0"/>
                      <a:pt x="864681" y="12349"/>
                      <a:pt x="864681" y="27582"/>
                    </a:cubicBezTo>
                    <a:lnTo>
                      <a:pt x="864681" y="27582"/>
                    </a:lnTo>
                    <a:cubicBezTo>
                      <a:pt x="864681" y="34897"/>
                      <a:pt x="861775" y="41912"/>
                      <a:pt x="856603" y="47085"/>
                    </a:cubicBezTo>
                    <a:cubicBezTo>
                      <a:pt x="851430" y="52258"/>
                      <a:pt x="844415" y="55164"/>
                      <a:pt x="837100" y="55164"/>
                    </a:cubicBezTo>
                    <a:lnTo>
                      <a:pt x="27582" y="55164"/>
                    </a:lnTo>
                    <a:cubicBezTo>
                      <a:pt x="12349" y="55164"/>
                      <a:pt x="0" y="42815"/>
                      <a:pt x="0" y="27582"/>
                    </a:cubicBezTo>
                    <a:lnTo>
                      <a:pt x="0" y="27582"/>
                    </a:lnTo>
                    <a:cubicBezTo>
                      <a:pt x="0" y="12349"/>
                      <a:pt x="12349" y="0"/>
                      <a:pt x="27582" y="0"/>
                    </a:cubicBezTo>
                    <a:close/>
                  </a:path>
                </a:pathLst>
              </a:custGeom>
              <a:solidFill>
                <a:srgbClr val="ED7843"/>
              </a:solidFill>
              <a:ln>
                <a:noFill/>
              </a:ln>
            </p:spPr>
            <p:txBody>
              <a:bodyPr spcFirstLastPara="1" wrap="square" lIns="45713" tIns="45713" rIns="45713" bIns="45713" anchor="ctr" anchorCtr="0">
                <a:noAutofit/>
              </a:bodyPr>
              <a:lstStyle/>
              <a:p>
                <a:endParaRPr sz="700"/>
              </a:p>
            </p:txBody>
          </p:sp>
          <p:sp>
            <p:nvSpPr>
              <p:cNvPr id="767" name="Google Shape;767;p14"/>
              <p:cNvSpPr txBox="1"/>
              <p:nvPr/>
            </p:nvSpPr>
            <p:spPr>
              <a:xfrm>
                <a:off x="0" y="-47625"/>
                <a:ext cx="864681" cy="102789"/>
              </a:xfrm>
              <a:prstGeom prst="rect">
                <a:avLst/>
              </a:prstGeom>
              <a:noFill/>
              <a:ln>
                <a:noFill/>
              </a:ln>
            </p:spPr>
            <p:txBody>
              <a:bodyPr spcFirstLastPara="1" wrap="square" lIns="25400" tIns="25400" rIns="25400" bIns="25400" anchor="ctr" anchorCtr="0">
                <a:noAutofit/>
              </a:bodyPr>
              <a:lstStyle/>
              <a:p>
                <a:pPr algn="ctr">
                  <a:lnSpc>
                    <a:spcPct val="186611"/>
                  </a:lnSpc>
                </a:pPr>
                <a:endParaRPr sz="900">
                  <a:solidFill>
                    <a:schemeClr val="dk1"/>
                  </a:solidFill>
                  <a:latin typeface="Calibri"/>
                  <a:ea typeface="Calibri"/>
                  <a:cs typeface="Calibri"/>
                  <a:sym typeface="Calibri"/>
                </a:endParaRPr>
              </a:p>
            </p:txBody>
          </p:sp>
        </p:grpSp>
        <p:grpSp>
          <p:nvGrpSpPr>
            <p:cNvPr id="768" name="Google Shape;768;p14"/>
            <p:cNvGrpSpPr/>
            <p:nvPr/>
          </p:nvGrpSpPr>
          <p:grpSpPr>
            <a:xfrm rot="10800000">
              <a:off x="3423955" y="0"/>
              <a:ext cx="4377449" cy="520366"/>
              <a:chOff x="0" y="-47625"/>
              <a:chExt cx="864681" cy="102789"/>
            </a:xfrm>
          </p:grpSpPr>
          <p:sp>
            <p:nvSpPr>
              <p:cNvPr id="769" name="Google Shape;769;p14"/>
              <p:cNvSpPr/>
              <p:nvPr/>
            </p:nvSpPr>
            <p:spPr>
              <a:xfrm>
                <a:off x="0" y="0"/>
                <a:ext cx="864681" cy="55164"/>
              </a:xfrm>
              <a:custGeom>
                <a:avLst/>
                <a:gdLst/>
                <a:ahLst/>
                <a:cxnLst/>
                <a:rect l="l" t="t" r="r" b="b"/>
                <a:pathLst>
                  <a:path w="864681" h="55164" extrusionOk="0">
                    <a:moveTo>
                      <a:pt x="27582" y="0"/>
                    </a:moveTo>
                    <a:lnTo>
                      <a:pt x="837100" y="0"/>
                    </a:lnTo>
                    <a:cubicBezTo>
                      <a:pt x="852333" y="0"/>
                      <a:pt x="864681" y="12349"/>
                      <a:pt x="864681" y="27582"/>
                    </a:cubicBezTo>
                    <a:lnTo>
                      <a:pt x="864681" y="27582"/>
                    </a:lnTo>
                    <a:cubicBezTo>
                      <a:pt x="864681" y="34897"/>
                      <a:pt x="861775" y="41912"/>
                      <a:pt x="856603" y="47085"/>
                    </a:cubicBezTo>
                    <a:cubicBezTo>
                      <a:pt x="851430" y="52258"/>
                      <a:pt x="844415" y="55164"/>
                      <a:pt x="837100" y="55164"/>
                    </a:cubicBezTo>
                    <a:lnTo>
                      <a:pt x="27582" y="55164"/>
                    </a:lnTo>
                    <a:cubicBezTo>
                      <a:pt x="12349" y="55164"/>
                      <a:pt x="0" y="42815"/>
                      <a:pt x="0" y="27582"/>
                    </a:cubicBezTo>
                    <a:lnTo>
                      <a:pt x="0" y="27582"/>
                    </a:lnTo>
                    <a:cubicBezTo>
                      <a:pt x="0" y="12349"/>
                      <a:pt x="12349" y="0"/>
                      <a:pt x="27582" y="0"/>
                    </a:cubicBezTo>
                    <a:close/>
                  </a:path>
                </a:pathLst>
              </a:custGeom>
              <a:solidFill>
                <a:srgbClr val="F3D0D2"/>
              </a:solidFill>
              <a:ln>
                <a:noFill/>
              </a:ln>
            </p:spPr>
            <p:txBody>
              <a:bodyPr spcFirstLastPara="1" wrap="square" lIns="45713" tIns="45713" rIns="45713" bIns="45713" anchor="ctr" anchorCtr="0">
                <a:noAutofit/>
              </a:bodyPr>
              <a:lstStyle/>
              <a:p>
                <a:endParaRPr sz="700"/>
              </a:p>
            </p:txBody>
          </p:sp>
          <p:sp>
            <p:nvSpPr>
              <p:cNvPr id="770" name="Google Shape;770;p14"/>
              <p:cNvSpPr txBox="1"/>
              <p:nvPr/>
            </p:nvSpPr>
            <p:spPr>
              <a:xfrm>
                <a:off x="0" y="-47625"/>
                <a:ext cx="864681" cy="102789"/>
              </a:xfrm>
              <a:prstGeom prst="rect">
                <a:avLst/>
              </a:prstGeom>
              <a:noFill/>
              <a:ln>
                <a:noFill/>
              </a:ln>
            </p:spPr>
            <p:txBody>
              <a:bodyPr spcFirstLastPara="1" wrap="square" lIns="25400" tIns="25400" rIns="25400" bIns="25400" anchor="ctr" anchorCtr="0">
                <a:noAutofit/>
              </a:bodyPr>
              <a:lstStyle/>
              <a:p>
                <a:pPr algn="ctr">
                  <a:lnSpc>
                    <a:spcPct val="186611"/>
                  </a:lnSpc>
                </a:pPr>
                <a:endParaRPr sz="900">
                  <a:solidFill>
                    <a:schemeClr val="dk1"/>
                  </a:solidFill>
                  <a:latin typeface="Calibri"/>
                  <a:ea typeface="Calibri"/>
                  <a:cs typeface="Calibri"/>
                  <a:sym typeface="Calibri"/>
                </a:endParaRPr>
              </a:p>
            </p:txBody>
          </p:sp>
        </p:grpSp>
      </p:grpSp>
      <p:sp>
        <p:nvSpPr>
          <p:cNvPr id="771" name="Google Shape;771;p14"/>
          <p:cNvSpPr txBox="1"/>
          <p:nvPr/>
        </p:nvSpPr>
        <p:spPr>
          <a:xfrm>
            <a:off x="195661" y="164786"/>
            <a:ext cx="5453148" cy="1329595"/>
          </a:xfrm>
          <a:prstGeom prst="rect">
            <a:avLst/>
          </a:prstGeom>
          <a:noFill/>
          <a:ln>
            <a:noFill/>
          </a:ln>
        </p:spPr>
        <p:txBody>
          <a:bodyPr spcFirstLastPara="1" wrap="square" lIns="0" tIns="0" rIns="0" bIns="0" anchor="t" anchorCtr="0">
            <a:spAutoFit/>
          </a:bodyPr>
          <a:lstStyle/>
          <a:p>
            <a:pPr>
              <a:lnSpc>
                <a:spcPct val="119989"/>
              </a:lnSpc>
              <a:buClr>
                <a:schemeClr val="dk1"/>
              </a:buClr>
            </a:pPr>
            <a:r>
              <a:rPr lang="en-US" sz="3600" dirty="0">
                <a:solidFill>
                  <a:srgbClr val="393A3F"/>
                </a:solidFill>
                <a:latin typeface="Anton"/>
                <a:ea typeface="Anton"/>
                <a:cs typeface="Anton"/>
                <a:sym typeface="Anton"/>
              </a:rPr>
              <a:t>Problem statement</a:t>
            </a:r>
            <a:endParaRPr sz="3600" dirty="0">
              <a:solidFill>
                <a:schemeClr val="dk1"/>
              </a:solidFill>
            </a:endParaRPr>
          </a:p>
          <a:p>
            <a:pPr>
              <a:lnSpc>
                <a:spcPct val="119996"/>
              </a:lnSpc>
            </a:pPr>
            <a:endParaRPr sz="3600" dirty="0">
              <a:solidFill>
                <a:srgbClr val="393A3F"/>
              </a:solidFill>
              <a:latin typeface="Anton"/>
              <a:ea typeface="Anton"/>
              <a:cs typeface="Anton"/>
              <a:sym typeface="Anton"/>
            </a:endParaRPr>
          </a:p>
        </p:txBody>
      </p:sp>
      <p:sp>
        <p:nvSpPr>
          <p:cNvPr id="772" name="Google Shape;772;p14"/>
          <p:cNvSpPr txBox="1"/>
          <p:nvPr/>
        </p:nvSpPr>
        <p:spPr>
          <a:xfrm>
            <a:off x="249916" y="867095"/>
            <a:ext cx="5675250" cy="1895904"/>
          </a:xfrm>
          <a:prstGeom prst="rect">
            <a:avLst/>
          </a:prstGeom>
          <a:noFill/>
          <a:ln>
            <a:noFill/>
          </a:ln>
        </p:spPr>
        <p:txBody>
          <a:bodyPr spcFirstLastPara="1" wrap="square" lIns="0" tIns="0" rIns="0" bIns="0" anchor="t" anchorCtr="0">
            <a:spAutoFit/>
          </a:bodyPr>
          <a:lstStyle/>
          <a:p>
            <a:pPr algn="just">
              <a:lnSpc>
                <a:spcPct val="140025"/>
              </a:lnSpc>
            </a:pPr>
            <a:endParaRPr sz="1200" dirty="0">
              <a:latin typeface="Anton" pitchFamily="2" charset="0"/>
              <a:ea typeface="Arimo"/>
              <a:cs typeface="Arimo"/>
              <a:sym typeface="Arimo"/>
            </a:endParaRPr>
          </a:p>
          <a:p>
            <a:pPr algn="just">
              <a:lnSpc>
                <a:spcPct val="140025"/>
              </a:lnSpc>
              <a:buSzPts val="1100"/>
            </a:pPr>
            <a:r>
              <a:rPr lang="en-US" sz="1600" dirty="0">
                <a:latin typeface="Anton" pitchFamily="2" charset="0"/>
                <a:ea typeface="Arimo"/>
                <a:cs typeface="Arimo"/>
                <a:sym typeface="Arimo"/>
              </a:rPr>
              <a:t>In the realm of virology, understanding the structure and infection mechanisms of various viruses is crucial. However, the complexity of these microscopic entities often makes it challenging for students and researchers to grasp these concepts. </a:t>
            </a:r>
            <a:endParaRPr sz="1600" dirty="0">
              <a:latin typeface="Anton" pitchFamily="2" charset="0"/>
              <a:ea typeface="Arimo"/>
              <a:cs typeface="Arimo"/>
              <a:sym typeface="Arimo"/>
            </a:endParaRPr>
          </a:p>
          <a:p>
            <a:pPr algn="just">
              <a:lnSpc>
                <a:spcPct val="140025"/>
              </a:lnSpc>
            </a:pPr>
            <a:endParaRPr sz="1200" dirty="0">
              <a:latin typeface="Arimo"/>
              <a:ea typeface="Arimo"/>
              <a:cs typeface="Arimo"/>
              <a:sym typeface="Arimo"/>
            </a:endParaRPr>
          </a:p>
        </p:txBody>
      </p:sp>
      <p:pic>
        <p:nvPicPr>
          <p:cNvPr id="773" name="Google Shape;773;p14"/>
          <p:cNvPicPr preferRelativeResize="0"/>
          <p:nvPr/>
        </p:nvPicPr>
        <p:blipFill>
          <a:blip r:embed="rId3">
            <a:alphaModFix/>
          </a:blip>
          <a:stretch>
            <a:fillRect/>
          </a:stretch>
        </p:blipFill>
        <p:spPr>
          <a:xfrm>
            <a:off x="6243450" y="1191125"/>
            <a:ext cx="2438400" cy="2438400"/>
          </a:xfrm>
          <a:prstGeom prst="rect">
            <a:avLst/>
          </a:prstGeom>
          <a:noFill/>
          <a:ln>
            <a:noFill/>
          </a:ln>
        </p:spPr>
      </p:pic>
      <p:sp>
        <p:nvSpPr>
          <p:cNvPr id="774" name="Google Shape;774;p14"/>
          <p:cNvSpPr/>
          <p:nvPr/>
        </p:nvSpPr>
        <p:spPr>
          <a:xfrm>
            <a:off x="8042666" y="3242536"/>
            <a:ext cx="418222" cy="666730"/>
          </a:xfrm>
          <a:custGeom>
            <a:avLst/>
            <a:gdLst/>
            <a:ahLst/>
            <a:cxnLst/>
            <a:rect l="l" t="t" r="r" b="b"/>
            <a:pathLst>
              <a:path w="836443" h="1333460" extrusionOk="0">
                <a:moveTo>
                  <a:pt x="0" y="0"/>
                </a:moveTo>
                <a:lnTo>
                  <a:pt x="836443" y="0"/>
                </a:lnTo>
                <a:lnTo>
                  <a:pt x="836443" y="1333460"/>
                </a:lnTo>
                <a:lnTo>
                  <a:pt x="0" y="1333460"/>
                </a:lnTo>
                <a:lnTo>
                  <a:pt x="0" y="0"/>
                </a:lnTo>
                <a:close/>
              </a:path>
            </a:pathLst>
          </a:custGeom>
          <a:blipFill rotWithShape="1">
            <a:blip r:embed="rId4">
              <a:alphaModFix/>
            </a:blip>
            <a:stretch>
              <a:fillRect/>
            </a:stretch>
          </a:blipFill>
          <a:ln>
            <a:noFill/>
          </a:ln>
        </p:spPr>
        <p:txBody>
          <a:bodyPr/>
          <a:lstStyle/>
          <a:p>
            <a:endParaRPr lang="vi-VN" sz="700"/>
          </a:p>
        </p:txBody>
      </p:sp>
      <p:pic>
        <p:nvPicPr>
          <p:cNvPr id="775" name="Google Shape;775;p14"/>
          <p:cNvPicPr preferRelativeResize="0"/>
          <p:nvPr/>
        </p:nvPicPr>
        <p:blipFill>
          <a:blip r:embed="rId5">
            <a:alphaModFix/>
          </a:blip>
          <a:stretch>
            <a:fillRect/>
          </a:stretch>
        </p:blipFill>
        <p:spPr>
          <a:xfrm>
            <a:off x="249916" y="2993354"/>
            <a:ext cx="666725" cy="569654"/>
          </a:xfrm>
          <a:prstGeom prst="rect">
            <a:avLst/>
          </a:prstGeom>
          <a:noFill/>
          <a:ln>
            <a:noFill/>
          </a:ln>
        </p:spPr>
      </p:pic>
      <p:sp>
        <p:nvSpPr>
          <p:cNvPr id="776" name="Google Shape;776;p14"/>
          <p:cNvSpPr txBox="1"/>
          <p:nvPr/>
        </p:nvSpPr>
        <p:spPr>
          <a:xfrm>
            <a:off x="970982" y="3179072"/>
            <a:ext cx="4532250" cy="1902045"/>
          </a:xfrm>
          <a:prstGeom prst="rect">
            <a:avLst/>
          </a:prstGeom>
          <a:noFill/>
          <a:ln>
            <a:noFill/>
          </a:ln>
        </p:spPr>
        <p:txBody>
          <a:bodyPr spcFirstLastPara="1" wrap="square" lIns="45713" tIns="45713" rIns="45713" bIns="45713" anchor="t" anchorCtr="0">
            <a:spAutoFit/>
          </a:bodyPr>
          <a:lstStyle/>
          <a:p>
            <a:pPr algn="just">
              <a:lnSpc>
                <a:spcPct val="140025"/>
              </a:lnSpc>
            </a:pPr>
            <a:r>
              <a:rPr lang="en-US">
                <a:solidFill>
                  <a:schemeClr val="dk1"/>
                </a:solidFill>
                <a:latin typeface="Anton" pitchFamily="2" charset="0"/>
                <a:ea typeface="Arimo"/>
                <a:cs typeface="Arimo"/>
                <a:sym typeface="Arimo"/>
              </a:rPr>
              <a:t>Providing an interactive platform where users can choose from various types of viruses for focused study. </a:t>
            </a:r>
            <a:endParaRPr>
              <a:solidFill>
                <a:schemeClr val="dk1"/>
              </a:solidFill>
              <a:latin typeface="Anton" pitchFamily="2" charset="0"/>
              <a:ea typeface="Arimo"/>
              <a:cs typeface="Arimo"/>
              <a:sym typeface="Arimo"/>
            </a:endParaRPr>
          </a:p>
          <a:p>
            <a:pPr marL="457200" indent="-190500" algn="just">
              <a:lnSpc>
                <a:spcPct val="140025"/>
              </a:lnSpc>
              <a:buClr>
                <a:schemeClr val="dk1"/>
              </a:buClr>
              <a:buSzPts val="2400"/>
              <a:buFont typeface="Arimo"/>
              <a:buChar char="●"/>
            </a:pPr>
            <a:r>
              <a:rPr lang="en-US">
                <a:solidFill>
                  <a:schemeClr val="dk1"/>
                </a:solidFill>
                <a:latin typeface="Anton" pitchFamily="2" charset="0"/>
                <a:ea typeface="Arimo"/>
                <a:cs typeface="Arimo"/>
                <a:sym typeface="Arimo"/>
              </a:rPr>
              <a:t>View the detailed structure of a specific virus to understand its composition</a:t>
            </a:r>
            <a:endParaRPr>
              <a:solidFill>
                <a:schemeClr val="dk1"/>
              </a:solidFill>
              <a:latin typeface="Anton" pitchFamily="2" charset="0"/>
              <a:ea typeface="Arimo"/>
              <a:cs typeface="Arimo"/>
              <a:sym typeface="Arimo"/>
            </a:endParaRPr>
          </a:p>
          <a:p>
            <a:pPr marL="457200" indent="-190500" algn="just">
              <a:lnSpc>
                <a:spcPct val="140025"/>
              </a:lnSpc>
              <a:buClr>
                <a:schemeClr val="dk1"/>
              </a:buClr>
              <a:buSzPts val="2400"/>
              <a:buFont typeface="Arimo"/>
              <a:buChar char="●"/>
            </a:pPr>
            <a:r>
              <a:rPr lang="en-US">
                <a:solidFill>
                  <a:schemeClr val="dk1"/>
                </a:solidFill>
                <a:latin typeface="Anton" pitchFamily="2" charset="0"/>
                <a:ea typeface="Arimo"/>
                <a:cs typeface="Arimo"/>
                <a:sym typeface="Arimo"/>
              </a:rPr>
              <a:t>Examine the detailed infection mechanism to learn how it operates.</a:t>
            </a:r>
            <a:endParaRPr sz="800">
              <a:latin typeface="Anton"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pic>
        <p:nvPicPr>
          <p:cNvPr id="853" name="Google Shape;853;p15"/>
          <p:cNvPicPr preferRelativeResize="0"/>
          <p:nvPr/>
        </p:nvPicPr>
        <p:blipFill rotWithShape="1">
          <a:blip r:embed="rId3">
            <a:alphaModFix/>
          </a:blip>
          <a:srcRect l="7250" t="6891" r="3609" b="6433"/>
          <a:stretch/>
        </p:blipFill>
        <p:spPr>
          <a:xfrm>
            <a:off x="990600" y="736600"/>
            <a:ext cx="7467600" cy="4406900"/>
          </a:xfrm>
          <a:prstGeom prst="rect">
            <a:avLst/>
          </a:prstGeom>
          <a:noFill/>
          <a:ln>
            <a:noFill/>
          </a:ln>
        </p:spPr>
      </p:pic>
      <p:sp>
        <p:nvSpPr>
          <p:cNvPr id="781" name="Google Shape;781;p15"/>
          <p:cNvSpPr txBox="1"/>
          <p:nvPr/>
        </p:nvSpPr>
        <p:spPr>
          <a:xfrm>
            <a:off x="249916" y="208292"/>
            <a:ext cx="4416300" cy="553998"/>
          </a:xfrm>
          <a:prstGeom prst="rect">
            <a:avLst/>
          </a:prstGeom>
          <a:noFill/>
          <a:ln>
            <a:noFill/>
          </a:ln>
        </p:spPr>
        <p:txBody>
          <a:bodyPr spcFirstLastPara="1" wrap="square" lIns="0" tIns="0" rIns="0" bIns="0" anchor="t" anchorCtr="0">
            <a:spAutoFit/>
          </a:bodyPr>
          <a:lstStyle/>
          <a:p>
            <a:r>
              <a:rPr lang="en-US" sz="3600" dirty="0">
                <a:solidFill>
                  <a:srgbClr val="393A3F"/>
                </a:solidFill>
                <a:latin typeface="Anton"/>
                <a:ea typeface="Anton"/>
                <a:cs typeface="Anton"/>
                <a:sym typeface="Anton"/>
              </a:rPr>
              <a:t>Use case diagram </a:t>
            </a:r>
            <a:endParaRPr sz="3600" dirty="0"/>
          </a:p>
        </p:txBody>
      </p:sp>
      <p:sp>
        <p:nvSpPr>
          <p:cNvPr id="839" name="Google Shape;839;p15"/>
          <p:cNvSpPr txBox="1"/>
          <p:nvPr/>
        </p:nvSpPr>
        <p:spPr>
          <a:xfrm>
            <a:off x="514313" y="2750663"/>
            <a:ext cx="4834500" cy="172355"/>
          </a:xfrm>
          <a:prstGeom prst="rect">
            <a:avLst/>
          </a:prstGeom>
          <a:noFill/>
          <a:ln>
            <a:noFill/>
          </a:ln>
        </p:spPr>
        <p:txBody>
          <a:bodyPr spcFirstLastPara="1" wrap="square" lIns="0" tIns="0" rIns="0" bIns="0" anchor="t" anchorCtr="0">
            <a:spAutoFit/>
          </a:bodyPr>
          <a:lstStyle/>
          <a:p>
            <a:pPr>
              <a:lnSpc>
                <a:spcPct val="140025"/>
              </a:lnSpc>
            </a:pPr>
            <a:endParaRPr sz="800">
              <a:latin typeface="Arimo"/>
              <a:ea typeface="Arimo"/>
              <a:cs typeface="Arimo"/>
              <a:sym typeface="Arimo"/>
            </a:endParaRPr>
          </a:p>
        </p:txBody>
      </p:sp>
      <p:grpSp>
        <p:nvGrpSpPr>
          <p:cNvPr id="840" name="Google Shape;840;p15"/>
          <p:cNvGrpSpPr/>
          <p:nvPr/>
        </p:nvGrpSpPr>
        <p:grpSpPr>
          <a:xfrm rot="2821008">
            <a:off x="8479963" y="82934"/>
            <a:ext cx="528706" cy="597163"/>
            <a:chOff x="-95788" y="-89271"/>
            <a:chExt cx="1409883" cy="1592433"/>
          </a:xfrm>
        </p:grpSpPr>
        <p:grpSp>
          <p:nvGrpSpPr>
            <p:cNvPr id="841" name="Google Shape;841;p15"/>
            <p:cNvGrpSpPr/>
            <p:nvPr/>
          </p:nvGrpSpPr>
          <p:grpSpPr>
            <a:xfrm rot="-2821008">
              <a:off x="134749" y="283003"/>
              <a:ext cx="943438" cy="1040647"/>
              <a:chOff x="0" y="-47625"/>
              <a:chExt cx="343153" cy="378511"/>
            </a:xfrm>
          </p:grpSpPr>
          <p:sp>
            <p:nvSpPr>
              <p:cNvPr id="842" name="Google Shape;842;p15"/>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843" name="Google Shape;843;p15"/>
              <p:cNvSpPr txBox="1"/>
              <p:nvPr/>
            </p:nvSpPr>
            <p:spPr>
              <a:xfrm>
                <a:off x="0" y="-47625"/>
                <a:ext cx="343153" cy="378511"/>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844" name="Google Shape;844;p15"/>
            <p:cNvGrpSpPr/>
            <p:nvPr/>
          </p:nvGrpSpPr>
          <p:grpSpPr>
            <a:xfrm rot="-2821008">
              <a:off x="140122" y="90242"/>
              <a:ext cx="943438" cy="1040647"/>
              <a:chOff x="0" y="-47625"/>
              <a:chExt cx="343153" cy="378511"/>
            </a:xfrm>
          </p:grpSpPr>
          <p:sp>
            <p:nvSpPr>
              <p:cNvPr id="845" name="Google Shape;845;p15"/>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F6836B"/>
              </a:solidFill>
              <a:ln>
                <a:noFill/>
              </a:ln>
            </p:spPr>
            <p:txBody>
              <a:bodyPr spcFirstLastPara="1" wrap="square" lIns="45713" tIns="45713" rIns="45713" bIns="45713" anchor="ctr" anchorCtr="0">
                <a:noAutofit/>
              </a:bodyPr>
              <a:lstStyle/>
              <a:p>
                <a:endParaRPr sz="700"/>
              </a:p>
            </p:txBody>
          </p:sp>
          <p:sp>
            <p:nvSpPr>
              <p:cNvPr id="846" name="Google Shape;846;p15"/>
              <p:cNvSpPr txBox="1"/>
              <p:nvPr/>
            </p:nvSpPr>
            <p:spPr>
              <a:xfrm>
                <a:off x="0" y="-47625"/>
                <a:ext cx="343153" cy="378511"/>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847" name="Google Shape;847;p15"/>
            <p:cNvGrpSpPr/>
            <p:nvPr/>
          </p:nvGrpSpPr>
          <p:grpSpPr>
            <a:xfrm>
              <a:off x="625032" y="253446"/>
              <a:ext cx="69946" cy="699445"/>
              <a:chOff x="0" y="-47625"/>
              <a:chExt cx="31856" cy="318558"/>
            </a:xfrm>
          </p:grpSpPr>
          <p:sp>
            <p:nvSpPr>
              <p:cNvPr id="848" name="Google Shape;848;p15"/>
              <p:cNvSpPr/>
              <p:nvPr/>
            </p:nvSpPr>
            <p:spPr>
              <a:xfrm>
                <a:off x="0" y="0"/>
                <a:ext cx="31856" cy="270933"/>
              </a:xfrm>
              <a:custGeom>
                <a:avLst/>
                <a:gdLst/>
                <a:ahLst/>
                <a:cxnLst/>
                <a:rect l="l" t="t" r="r" b="b"/>
                <a:pathLst>
                  <a:path w="31856" h="270933" extrusionOk="0">
                    <a:moveTo>
                      <a:pt x="15928" y="0"/>
                    </a:moveTo>
                    <a:lnTo>
                      <a:pt x="15928" y="0"/>
                    </a:lnTo>
                    <a:cubicBezTo>
                      <a:pt x="20153" y="0"/>
                      <a:pt x="24204" y="1678"/>
                      <a:pt x="27191" y="4665"/>
                    </a:cubicBezTo>
                    <a:cubicBezTo>
                      <a:pt x="30178" y="7652"/>
                      <a:pt x="31856" y="11704"/>
                      <a:pt x="31856" y="15928"/>
                    </a:cubicBezTo>
                    <a:lnTo>
                      <a:pt x="31856" y="255005"/>
                    </a:lnTo>
                    <a:cubicBezTo>
                      <a:pt x="31856" y="259230"/>
                      <a:pt x="30178" y="263281"/>
                      <a:pt x="27191" y="266268"/>
                    </a:cubicBezTo>
                    <a:cubicBezTo>
                      <a:pt x="24204" y="269255"/>
                      <a:pt x="20153" y="270933"/>
                      <a:pt x="15928" y="270933"/>
                    </a:cubicBezTo>
                    <a:lnTo>
                      <a:pt x="15928" y="270933"/>
                    </a:lnTo>
                    <a:cubicBezTo>
                      <a:pt x="7131" y="270933"/>
                      <a:pt x="0" y="263802"/>
                      <a:pt x="0" y="255005"/>
                    </a:cubicBezTo>
                    <a:lnTo>
                      <a:pt x="0" y="15928"/>
                    </a:lnTo>
                    <a:cubicBezTo>
                      <a:pt x="0" y="7131"/>
                      <a:pt x="7131" y="0"/>
                      <a:pt x="15928"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849" name="Google Shape;849;p15"/>
              <p:cNvSpPr txBox="1"/>
              <p:nvPr/>
            </p:nvSpPr>
            <p:spPr>
              <a:xfrm>
                <a:off x="0" y="-47625"/>
                <a:ext cx="31856" cy="318558"/>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850" name="Google Shape;850;p15"/>
            <p:cNvGrpSpPr/>
            <p:nvPr/>
          </p:nvGrpSpPr>
          <p:grpSpPr>
            <a:xfrm rot="5400000">
              <a:off x="676029" y="305730"/>
              <a:ext cx="72519" cy="699445"/>
              <a:chOff x="0" y="-47625"/>
              <a:chExt cx="33028" cy="318558"/>
            </a:xfrm>
          </p:grpSpPr>
          <p:sp>
            <p:nvSpPr>
              <p:cNvPr id="851" name="Google Shape;851;p15"/>
              <p:cNvSpPr/>
              <p:nvPr/>
            </p:nvSpPr>
            <p:spPr>
              <a:xfrm>
                <a:off x="0" y="0"/>
                <a:ext cx="33028" cy="270933"/>
              </a:xfrm>
              <a:custGeom>
                <a:avLst/>
                <a:gdLst/>
                <a:ahLst/>
                <a:cxnLst/>
                <a:rect l="l" t="t" r="r" b="b"/>
                <a:pathLst>
                  <a:path w="33028" h="270933" extrusionOk="0">
                    <a:moveTo>
                      <a:pt x="16514" y="0"/>
                    </a:moveTo>
                    <a:lnTo>
                      <a:pt x="16514" y="0"/>
                    </a:lnTo>
                    <a:cubicBezTo>
                      <a:pt x="25635" y="0"/>
                      <a:pt x="33028" y="7394"/>
                      <a:pt x="33028" y="16514"/>
                    </a:cubicBezTo>
                    <a:lnTo>
                      <a:pt x="33028" y="254419"/>
                    </a:lnTo>
                    <a:cubicBezTo>
                      <a:pt x="33028" y="258799"/>
                      <a:pt x="31288" y="262999"/>
                      <a:pt x="28191" y="266096"/>
                    </a:cubicBezTo>
                    <a:cubicBezTo>
                      <a:pt x="25094" y="269193"/>
                      <a:pt x="20894" y="270933"/>
                      <a:pt x="16514" y="270933"/>
                    </a:cubicBezTo>
                    <a:lnTo>
                      <a:pt x="16514" y="270933"/>
                    </a:lnTo>
                    <a:cubicBezTo>
                      <a:pt x="7394" y="270933"/>
                      <a:pt x="0" y="263540"/>
                      <a:pt x="0" y="254419"/>
                    </a:cubicBezTo>
                    <a:lnTo>
                      <a:pt x="0" y="16514"/>
                    </a:lnTo>
                    <a:cubicBezTo>
                      <a:pt x="0" y="12134"/>
                      <a:pt x="1740" y="7934"/>
                      <a:pt x="4837" y="4837"/>
                    </a:cubicBezTo>
                    <a:cubicBezTo>
                      <a:pt x="7934" y="1740"/>
                      <a:pt x="12134" y="0"/>
                      <a:pt x="16514"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852" name="Google Shape;852;p15"/>
              <p:cNvSpPr txBox="1"/>
              <p:nvPr/>
            </p:nvSpPr>
            <p:spPr>
              <a:xfrm>
                <a:off x="0" y="-47625"/>
                <a:ext cx="33028" cy="318558"/>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904" name="Google Shape;904;p16"/>
          <p:cNvSpPr txBox="1"/>
          <p:nvPr/>
        </p:nvSpPr>
        <p:spPr>
          <a:xfrm>
            <a:off x="339202" y="101590"/>
            <a:ext cx="4315950" cy="1329595"/>
          </a:xfrm>
          <a:prstGeom prst="rect">
            <a:avLst/>
          </a:prstGeom>
          <a:noFill/>
          <a:ln>
            <a:noFill/>
          </a:ln>
        </p:spPr>
        <p:txBody>
          <a:bodyPr spcFirstLastPara="1" wrap="square" lIns="0" tIns="0" rIns="0" bIns="0" anchor="t" anchorCtr="0">
            <a:spAutoFit/>
          </a:bodyPr>
          <a:lstStyle/>
          <a:p>
            <a:pPr>
              <a:lnSpc>
                <a:spcPct val="119989"/>
              </a:lnSpc>
              <a:buClr>
                <a:schemeClr val="dk1"/>
              </a:buClr>
            </a:pPr>
            <a:r>
              <a:rPr lang="en-US" sz="3600" dirty="0">
                <a:solidFill>
                  <a:srgbClr val="393A3F"/>
                </a:solidFill>
                <a:latin typeface="Anton"/>
                <a:ea typeface="Anton"/>
                <a:cs typeface="Anton"/>
                <a:sym typeface="Anton"/>
              </a:rPr>
              <a:t>General class diagram</a:t>
            </a:r>
            <a:endParaRPr sz="3600" dirty="0">
              <a:solidFill>
                <a:schemeClr val="dk1"/>
              </a:solidFill>
            </a:endParaRPr>
          </a:p>
          <a:p>
            <a:pPr>
              <a:lnSpc>
                <a:spcPct val="119996"/>
              </a:lnSpc>
            </a:pPr>
            <a:endParaRPr sz="3600" dirty="0">
              <a:solidFill>
                <a:srgbClr val="393A3F"/>
              </a:solidFill>
              <a:latin typeface="Anton"/>
              <a:ea typeface="Anton"/>
              <a:cs typeface="Anton"/>
              <a:sym typeface="Anton"/>
            </a:endParaRPr>
          </a:p>
        </p:txBody>
      </p:sp>
      <p:grpSp>
        <p:nvGrpSpPr>
          <p:cNvPr id="911" name="Google Shape;911;p16"/>
          <p:cNvGrpSpPr/>
          <p:nvPr/>
        </p:nvGrpSpPr>
        <p:grpSpPr>
          <a:xfrm rot="2821008">
            <a:off x="8479963" y="82934"/>
            <a:ext cx="528706" cy="597163"/>
            <a:chOff x="-95788" y="-89271"/>
            <a:chExt cx="1409883" cy="1592433"/>
          </a:xfrm>
        </p:grpSpPr>
        <p:grpSp>
          <p:nvGrpSpPr>
            <p:cNvPr id="912" name="Google Shape;912;p16"/>
            <p:cNvGrpSpPr/>
            <p:nvPr/>
          </p:nvGrpSpPr>
          <p:grpSpPr>
            <a:xfrm rot="-2821008">
              <a:off x="134749" y="283003"/>
              <a:ext cx="943438" cy="1040647"/>
              <a:chOff x="0" y="-47625"/>
              <a:chExt cx="343153" cy="378511"/>
            </a:xfrm>
          </p:grpSpPr>
          <p:sp>
            <p:nvSpPr>
              <p:cNvPr id="913" name="Google Shape;913;p16"/>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14" name="Google Shape;914;p16"/>
              <p:cNvSpPr txBox="1"/>
              <p:nvPr/>
            </p:nvSpPr>
            <p:spPr>
              <a:xfrm>
                <a:off x="0" y="-47625"/>
                <a:ext cx="343153" cy="378511"/>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15" name="Google Shape;915;p16"/>
            <p:cNvGrpSpPr/>
            <p:nvPr/>
          </p:nvGrpSpPr>
          <p:grpSpPr>
            <a:xfrm rot="-2821008">
              <a:off x="140122" y="90242"/>
              <a:ext cx="943438" cy="1040647"/>
              <a:chOff x="0" y="-47625"/>
              <a:chExt cx="343153" cy="378511"/>
            </a:xfrm>
          </p:grpSpPr>
          <p:sp>
            <p:nvSpPr>
              <p:cNvPr id="916" name="Google Shape;916;p16"/>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F6836B"/>
              </a:solidFill>
              <a:ln>
                <a:noFill/>
              </a:ln>
            </p:spPr>
            <p:txBody>
              <a:bodyPr spcFirstLastPara="1" wrap="square" lIns="45713" tIns="45713" rIns="45713" bIns="45713" anchor="ctr" anchorCtr="0">
                <a:noAutofit/>
              </a:bodyPr>
              <a:lstStyle/>
              <a:p>
                <a:endParaRPr sz="700"/>
              </a:p>
            </p:txBody>
          </p:sp>
          <p:sp>
            <p:nvSpPr>
              <p:cNvPr id="917" name="Google Shape;917;p16"/>
              <p:cNvSpPr txBox="1"/>
              <p:nvPr/>
            </p:nvSpPr>
            <p:spPr>
              <a:xfrm>
                <a:off x="0" y="-47625"/>
                <a:ext cx="343153" cy="378511"/>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18" name="Google Shape;918;p16"/>
            <p:cNvGrpSpPr/>
            <p:nvPr/>
          </p:nvGrpSpPr>
          <p:grpSpPr>
            <a:xfrm>
              <a:off x="625032" y="253446"/>
              <a:ext cx="69946" cy="699445"/>
              <a:chOff x="0" y="-47625"/>
              <a:chExt cx="31856" cy="318558"/>
            </a:xfrm>
          </p:grpSpPr>
          <p:sp>
            <p:nvSpPr>
              <p:cNvPr id="919" name="Google Shape;919;p16"/>
              <p:cNvSpPr/>
              <p:nvPr/>
            </p:nvSpPr>
            <p:spPr>
              <a:xfrm>
                <a:off x="0" y="0"/>
                <a:ext cx="31856" cy="270933"/>
              </a:xfrm>
              <a:custGeom>
                <a:avLst/>
                <a:gdLst/>
                <a:ahLst/>
                <a:cxnLst/>
                <a:rect l="l" t="t" r="r" b="b"/>
                <a:pathLst>
                  <a:path w="31856" h="270933" extrusionOk="0">
                    <a:moveTo>
                      <a:pt x="15928" y="0"/>
                    </a:moveTo>
                    <a:lnTo>
                      <a:pt x="15928" y="0"/>
                    </a:lnTo>
                    <a:cubicBezTo>
                      <a:pt x="20153" y="0"/>
                      <a:pt x="24204" y="1678"/>
                      <a:pt x="27191" y="4665"/>
                    </a:cubicBezTo>
                    <a:cubicBezTo>
                      <a:pt x="30178" y="7652"/>
                      <a:pt x="31856" y="11704"/>
                      <a:pt x="31856" y="15928"/>
                    </a:cubicBezTo>
                    <a:lnTo>
                      <a:pt x="31856" y="255005"/>
                    </a:lnTo>
                    <a:cubicBezTo>
                      <a:pt x="31856" y="259230"/>
                      <a:pt x="30178" y="263281"/>
                      <a:pt x="27191" y="266268"/>
                    </a:cubicBezTo>
                    <a:cubicBezTo>
                      <a:pt x="24204" y="269255"/>
                      <a:pt x="20153" y="270933"/>
                      <a:pt x="15928" y="270933"/>
                    </a:cubicBezTo>
                    <a:lnTo>
                      <a:pt x="15928" y="270933"/>
                    </a:lnTo>
                    <a:cubicBezTo>
                      <a:pt x="7131" y="270933"/>
                      <a:pt x="0" y="263802"/>
                      <a:pt x="0" y="255005"/>
                    </a:cubicBezTo>
                    <a:lnTo>
                      <a:pt x="0" y="15928"/>
                    </a:lnTo>
                    <a:cubicBezTo>
                      <a:pt x="0" y="7131"/>
                      <a:pt x="7131" y="0"/>
                      <a:pt x="15928"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20" name="Google Shape;920;p16"/>
              <p:cNvSpPr txBox="1"/>
              <p:nvPr/>
            </p:nvSpPr>
            <p:spPr>
              <a:xfrm>
                <a:off x="0" y="-47625"/>
                <a:ext cx="31856" cy="318558"/>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21" name="Google Shape;921;p16"/>
            <p:cNvGrpSpPr/>
            <p:nvPr/>
          </p:nvGrpSpPr>
          <p:grpSpPr>
            <a:xfrm rot="5400000">
              <a:off x="676029" y="305730"/>
              <a:ext cx="72519" cy="699445"/>
              <a:chOff x="0" y="-47625"/>
              <a:chExt cx="33028" cy="318558"/>
            </a:xfrm>
          </p:grpSpPr>
          <p:sp>
            <p:nvSpPr>
              <p:cNvPr id="922" name="Google Shape;922;p16"/>
              <p:cNvSpPr/>
              <p:nvPr/>
            </p:nvSpPr>
            <p:spPr>
              <a:xfrm>
                <a:off x="0" y="0"/>
                <a:ext cx="33028" cy="270933"/>
              </a:xfrm>
              <a:custGeom>
                <a:avLst/>
                <a:gdLst/>
                <a:ahLst/>
                <a:cxnLst/>
                <a:rect l="l" t="t" r="r" b="b"/>
                <a:pathLst>
                  <a:path w="33028" h="270933" extrusionOk="0">
                    <a:moveTo>
                      <a:pt x="16514" y="0"/>
                    </a:moveTo>
                    <a:lnTo>
                      <a:pt x="16514" y="0"/>
                    </a:lnTo>
                    <a:cubicBezTo>
                      <a:pt x="25635" y="0"/>
                      <a:pt x="33028" y="7394"/>
                      <a:pt x="33028" y="16514"/>
                    </a:cubicBezTo>
                    <a:lnTo>
                      <a:pt x="33028" y="254419"/>
                    </a:lnTo>
                    <a:cubicBezTo>
                      <a:pt x="33028" y="258799"/>
                      <a:pt x="31288" y="262999"/>
                      <a:pt x="28191" y="266096"/>
                    </a:cubicBezTo>
                    <a:cubicBezTo>
                      <a:pt x="25094" y="269193"/>
                      <a:pt x="20894" y="270933"/>
                      <a:pt x="16514" y="270933"/>
                    </a:cubicBezTo>
                    <a:lnTo>
                      <a:pt x="16514" y="270933"/>
                    </a:lnTo>
                    <a:cubicBezTo>
                      <a:pt x="7394" y="270933"/>
                      <a:pt x="0" y="263540"/>
                      <a:pt x="0" y="254419"/>
                    </a:cubicBezTo>
                    <a:lnTo>
                      <a:pt x="0" y="16514"/>
                    </a:lnTo>
                    <a:cubicBezTo>
                      <a:pt x="0" y="12134"/>
                      <a:pt x="1740" y="7934"/>
                      <a:pt x="4837" y="4837"/>
                    </a:cubicBezTo>
                    <a:cubicBezTo>
                      <a:pt x="7934" y="1740"/>
                      <a:pt x="12134" y="0"/>
                      <a:pt x="16514"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23" name="Google Shape;923;p16"/>
              <p:cNvSpPr txBox="1"/>
              <p:nvPr/>
            </p:nvSpPr>
            <p:spPr>
              <a:xfrm>
                <a:off x="0" y="-47625"/>
                <a:ext cx="33028" cy="318558"/>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pic>
        <p:nvPicPr>
          <p:cNvPr id="925" name="Google Shape;925;p16"/>
          <p:cNvPicPr preferRelativeResize="0"/>
          <p:nvPr/>
        </p:nvPicPr>
        <p:blipFill>
          <a:blip r:embed="rId3">
            <a:alphaModFix/>
          </a:blip>
          <a:stretch>
            <a:fillRect/>
          </a:stretch>
        </p:blipFill>
        <p:spPr>
          <a:xfrm>
            <a:off x="752163" y="1905936"/>
            <a:ext cx="873913" cy="887319"/>
          </a:xfrm>
          <a:prstGeom prst="rect">
            <a:avLst/>
          </a:prstGeom>
          <a:noFill/>
          <a:ln>
            <a:noFill/>
          </a:ln>
        </p:spPr>
      </p:pic>
      <p:pic>
        <p:nvPicPr>
          <p:cNvPr id="7" name="Hình ảnh 6" descr="Ảnh có chứa văn bản, biểu đồ, ảnh chụp màn hình, hàng&#10;&#10;Mô tả được tạo tự động">
            <a:extLst>
              <a:ext uri="{FF2B5EF4-FFF2-40B4-BE49-F238E27FC236}">
                <a16:creationId xmlns:a16="http://schemas.microsoft.com/office/drawing/2014/main" id="{550028D9-FEE0-E6D0-096F-076255D8A685}"/>
              </a:ext>
            </a:extLst>
          </p:cNvPr>
          <p:cNvPicPr>
            <a:picLocks noChangeAspect="1"/>
          </p:cNvPicPr>
          <p:nvPr/>
        </p:nvPicPr>
        <p:blipFill>
          <a:blip r:embed="rId4"/>
          <a:stretch>
            <a:fillRect/>
          </a:stretch>
        </p:blipFill>
        <p:spPr>
          <a:xfrm>
            <a:off x="0" y="766388"/>
            <a:ext cx="9144000" cy="397159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pic>
        <p:nvPicPr>
          <p:cNvPr id="7" name="Hình ảnh 6" descr="Ảnh có chứa văn bản, ảnh chụp màn hình, thiết kế&#10;&#10;Mô tả được tạo tự động">
            <a:extLst>
              <a:ext uri="{FF2B5EF4-FFF2-40B4-BE49-F238E27FC236}">
                <a16:creationId xmlns:a16="http://schemas.microsoft.com/office/drawing/2014/main" id="{C76D0D0B-2A16-17E2-60A8-9BC6EBD2FD38}"/>
              </a:ext>
            </a:extLst>
          </p:cNvPr>
          <p:cNvPicPr>
            <a:picLocks noChangeAspect="1"/>
          </p:cNvPicPr>
          <p:nvPr/>
        </p:nvPicPr>
        <p:blipFill rotWithShape="1">
          <a:blip r:embed="rId3"/>
          <a:srcRect l="54355" t="29400" b="29570"/>
          <a:stretch/>
        </p:blipFill>
        <p:spPr>
          <a:xfrm>
            <a:off x="4303141" y="635762"/>
            <a:ext cx="4663168" cy="4131945"/>
          </a:xfrm>
          <a:prstGeom prst="rect">
            <a:avLst/>
          </a:prstGeom>
          <a:ln>
            <a:noFill/>
          </a:ln>
          <a:effectLst>
            <a:outerShdw blurRad="292100" dist="139700" dir="2700000" algn="tl" rotWithShape="0">
              <a:srgbClr val="333333">
                <a:alpha val="65000"/>
              </a:srgbClr>
            </a:outerShdw>
          </a:effectLst>
        </p:spPr>
      </p:pic>
      <p:sp>
        <p:nvSpPr>
          <p:cNvPr id="933" name="Google Shape;933;p17"/>
          <p:cNvSpPr txBox="1"/>
          <p:nvPr/>
        </p:nvSpPr>
        <p:spPr>
          <a:xfrm>
            <a:off x="256050" y="154023"/>
            <a:ext cx="4315950" cy="664797"/>
          </a:xfrm>
          <a:prstGeom prst="rect">
            <a:avLst/>
          </a:prstGeom>
          <a:noFill/>
          <a:ln>
            <a:noFill/>
          </a:ln>
        </p:spPr>
        <p:txBody>
          <a:bodyPr spcFirstLastPara="1" wrap="square" lIns="0" tIns="0" rIns="0" bIns="0" anchor="t" anchorCtr="0">
            <a:spAutoFit/>
          </a:bodyPr>
          <a:lstStyle/>
          <a:p>
            <a:pPr>
              <a:lnSpc>
                <a:spcPct val="119996"/>
              </a:lnSpc>
            </a:pPr>
            <a:r>
              <a:rPr lang="en-US" sz="3600" dirty="0">
                <a:solidFill>
                  <a:srgbClr val="393A3F"/>
                </a:solidFill>
                <a:latin typeface="Anton"/>
                <a:ea typeface="Anton"/>
                <a:cs typeface="Anton"/>
                <a:sym typeface="Anton"/>
              </a:rPr>
              <a:t>OOP techniques</a:t>
            </a:r>
            <a:endParaRPr sz="3600" dirty="0">
              <a:solidFill>
                <a:srgbClr val="393A3F"/>
              </a:solidFill>
              <a:latin typeface="Anton"/>
              <a:ea typeface="Anton"/>
              <a:cs typeface="Anton"/>
              <a:sym typeface="Anton"/>
            </a:endParaRPr>
          </a:p>
        </p:txBody>
      </p:sp>
      <p:sp>
        <p:nvSpPr>
          <p:cNvPr id="10" name="TextBox 9">
            <a:extLst>
              <a:ext uri="{FF2B5EF4-FFF2-40B4-BE49-F238E27FC236}">
                <a16:creationId xmlns:a16="http://schemas.microsoft.com/office/drawing/2014/main" id="{B217F013-1472-30FE-165F-E3439882353E}"/>
              </a:ext>
            </a:extLst>
          </p:cNvPr>
          <p:cNvSpPr txBox="1"/>
          <p:nvPr/>
        </p:nvSpPr>
        <p:spPr>
          <a:xfrm>
            <a:off x="149998" y="1755322"/>
            <a:ext cx="4153143" cy="1862048"/>
          </a:xfrm>
          <a:prstGeom prst="rect">
            <a:avLst/>
          </a:prstGeom>
          <a:noFill/>
        </p:spPr>
        <p:txBody>
          <a:bodyPr wrap="square" lIns="45720" tIns="22860" rIns="45720" bIns="22860" anchor="t">
            <a:spAutoFit/>
          </a:bodyPr>
          <a:lstStyle/>
          <a:p>
            <a:endParaRPr lang="en-US"/>
          </a:p>
          <a:p>
            <a:pPr marL="228600" indent="-228600">
              <a:buFont typeface="Arial" panose="020B0604020202020204" pitchFamily="34" charset="0"/>
              <a:buChar char="•"/>
            </a:pPr>
            <a:r>
              <a:rPr lang="en-US" sz="1600">
                <a:latin typeface="Anton"/>
              </a:rPr>
              <a:t>Attributes of class are set to </a:t>
            </a:r>
            <a:r>
              <a:rPr lang="en-US" sz="2000">
                <a:solidFill>
                  <a:srgbClr val="FF0000"/>
                </a:solidFill>
                <a:latin typeface="Anton"/>
              </a:rPr>
              <a:t>private</a:t>
            </a:r>
            <a:endParaRPr lang="en-US" sz="1600">
              <a:latin typeface="Anton"/>
            </a:endParaRPr>
          </a:p>
          <a:p>
            <a:endParaRPr lang="en-US" sz="1600">
              <a:latin typeface="Anton"/>
            </a:endParaRPr>
          </a:p>
          <a:p>
            <a:pPr marL="228600" indent="-228600">
              <a:buFont typeface="Arial" panose="020B0604020202020204" pitchFamily="34" charset="0"/>
              <a:buChar char="•"/>
            </a:pPr>
            <a:r>
              <a:rPr lang="en-US" sz="1600">
                <a:latin typeface="Anton"/>
              </a:rPr>
              <a:t>Use Getter and Setter to access, modify the attributes</a:t>
            </a:r>
          </a:p>
          <a:p>
            <a:pPr marL="228600" indent="-228600">
              <a:buFont typeface="Arial" panose="020B0604020202020204" pitchFamily="34" charset="0"/>
              <a:buChar char="•"/>
            </a:pPr>
            <a:endParaRPr lang="en-US" sz="1600">
              <a:latin typeface="Anton"/>
            </a:endParaRPr>
          </a:p>
          <a:p>
            <a:r>
              <a:rPr lang="en-US" sz="1600">
                <a:latin typeface="Anton"/>
              </a:rPr>
              <a:t>=&gt; Remain</a:t>
            </a:r>
            <a:r>
              <a:rPr lang="en-US" sz="2000" b="1">
                <a:solidFill>
                  <a:srgbClr val="00B050"/>
                </a:solidFill>
                <a:latin typeface="Anton"/>
              </a:rPr>
              <a:t> </a:t>
            </a:r>
            <a:r>
              <a:rPr lang="en-US" sz="2000">
                <a:solidFill>
                  <a:srgbClr val="00B050"/>
                </a:solidFill>
                <a:latin typeface="Anton"/>
              </a:rPr>
              <a:t>Integrity </a:t>
            </a:r>
            <a:r>
              <a:rPr lang="en-US" sz="1600">
                <a:latin typeface="Anton"/>
              </a:rPr>
              <a:t>of the data</a:t>
            </a:r>
            <a:endParaRPr lang="vi-VN" sz="1600">
              <a:latin typeface="Anton"/>
            </a:endParaRPr>
          </a:p>
        </p:txBody>
      </p:sp>
      <p:sp>
        <p:nvSpPr>
          <p:cNvPr id="11" name="TextBox 10">
            <a:extLst>
              <a:ext uri="{FF2B5EF4-FFF2-40B4-BE49-F238E27FC236}">
                <a16:creationId xmlns:a16="http://schemas.microsoft.com/office/drawing/2014/main" id="{0904C4A4-AF24-D380-94B8-C3760BBEEBF4}"/>
              </a:ext>
            </a:extLst>
          </p:cNvPr>
          <p:cNvSpPr txBox="1"/>
          <p:nvPr/>
        </p:nvSpPr>
        <p:spPr>
          <a:xfrm>
            <a:off x="156734" y="999522"/>
            <a:ext cx="3257550" cy="461665"/>
          </a:xfrm>
          <a:prstGeom prst="rect">
            <a:avLst/>
          </a:prstGeom>
          <a:noFill/>
        </p:spPr>
        <p:txBody>
          <a:bodyPr wrap="square" rtlCol="0">
            <a:spAutoFit/>
          </a:bodyPr>
          <a:lstStyle/>
          <a:p>
            <a:r>
              <a:rPr lang="en-US" sz="2400">
                <a:latin typeface="Anton" pitchFamily="2" charset="0"/>
              </a:rPr>
              <a:t>Encapsulation </a:t>
            </a:r>
            <a:endParaRPr lang="vi-VN" sz="2400">
              <a:latin typeface="Anton" pitchFamily="2" charset="0"/>
            </a:endParaRPr>
          </a:p>
        </p:txBody>
      </p:sp>
      <p:pic>
        <p:nvPicPr>
          <p:cNvPr id="13" name="Picture 12">
            <a:extLst>
              <a:ext uri="{FF2B5EF4-FFF2-40B4-BE49-F238E27FC236}">
                <a16:creationId xmlns:a16="http://schemas.microsoft.com/office/drawing/2014/main" id="{3DB09013-7056-C52D-EBC5-43C446A09EA0}"/>
              </a:ext>
            </a:extLst>
          </p:cNvPr>
          <p:cNvPicPr>
            <a:picLocks noChangeAspect="1"/>
          </p:cNvPicPr>
          <p:nvPr/>
        </p:nvPicPr>
        <p:blipFill>
          <a:blip r:embed="rId4"/>
          <a:stretch>
            <a:fillRect/>
          </a:stretch>
        </p:blipFill>
        <p:spPr>
          <a:xfrm>
            <a:off x="2038350" y="886087"/>
            <a:ext cx="642367" cy="642367"/>
          </a:xfrm>
          <a:prstGeom prst="rect">
            <a:avLst/>
          </a:prstGeom>
        </p:spPr>
      </p:pic>
    </p:spTree>
    <p:extLst>
      <p:ext uri="{BB962C8B-B14F-4D97-AF65-F5344CB8AC3E}">
        <p14:creationId xmlns:p14="http://schemas.microsoft.com/office/powerpoint/2010/main" val="4055011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pic>
        <p:nvPicPr>
          <p:cNvPr id="13" name="Hình ảnh 12">
            <a:extLst>
              <a:ext uri="{FF2B5EF4-FFF2-40B4-BE49-F238E27FC236}">
                <a16:creationId xmlns:a16="http://schemas.microsoft.com/office/drawing/2014/main" id="{1312FE50-1B8F-B42C-86E6-C48C01E9D6AE}"/>
              </a:ext>
            </a:extLst>
          </p:cNvPr>
          <p:cNvPicPr>
            <a:picLocks noChangeAspect="1"/>
          </p:cNvPicPr>
          <p:nvPr/>
        </p:nvPicPr>
        <p:blipFill>
          <a:blip r:embed="rId3"/>
          <a:stretch>
            <a:fillRect/>
          </a:stretch>
        </p:blipFill>
        <p:spPr>
          <a:xfrm>
            <a:off x="1640272" y="1778683"/>
            <a:ext cx="5863456" cy="1586134"/>
          </a:xfrm>
          <a:prstGeom prst="rect">
            <a:avLst/>
          </a:prstGeom>
          <a:ln>
            <a:noFill/>
          </a:ln>
          <a:effectLst>
            <a:outerShdw blurRad="292100" dist="139700" dir="2700000" algn="tl" rotWithShape="0">
              <a:srgbClr val="333333">
                <a:alpha val="65000"/>
              </a:srgbClr>
            </a:outerShdw>
          </a:effectLst>
        </p:spPr>
      </p:pic>
      <p:sp>
        <p:nvSpPr>
          <p:cNvPr id="933" name="Google Shape;933;p17"/>
          <p:cNvSpPr txBox="1"/>
          <p:nvPr/>
        </p:nvSpPr>
        <p:spPr>
          <a:xfrm>
            <a:off x="249883" y="64222"/>
            <a:ext cx="4315950" cy="664797"/>
          </a:xfrm>
          <a:prstGeom prst="rect">
            <a:avLst/>
          </a:prstGeom>
          <a:noFill/>
          <a:ln>
            <a:noFill/>
          </a:ln>
        </p:spPr>
        <p:txBody>
          <a:bodyPr spcFirstLastPara="1" wrap="square" lIns="0" tIns="0" rIns="0" bIns="0" anchor="t" anchorCtr="0">
            <a:spAutoFit/>
          </a:bodyPr>
          <a:lstStyle/>
          <a:p>
            <a:pPr>
              <a:lnSpc>
                <a:spcPct val="119996"/>
              </a:lnSpc>
            </a:pPr>
            <a:r>
              <a:rPr lang="en-US" sz="3600" dirty="0">
                <a:solidFill>
                  <a:srgbClr val="393A3F"/>
                </a:solidFill>
                <a:latin typeface="Anton"/>
                <a:ea typeface="Anton"/>
                <a:cs typeface="Anton"/>
                <a:sym typeface="Anton"/>
              </a:rPr>
              <a:t>OOP techniques</a:t>
            </a:r>
            <a:endParaRPr sz="3600" dirty="0">
              <a:solidFill>
                <a:srgbClr val="393A3F"/>
              </a:solidFill>
              <a:latin typeface="Anton"/>
              <a:ea typeface="Anton"/>
              <a:cs typeface="Anton"/>
              <a:sym typeface="Anton"/>
            </a:endParaRPr>
          </a:p>
        </p:txBody>
      </p:sp>
      <p:grpSp>
        <p:nvGrpSpPr>
          <p:cNvPr id="934" name="Google Shape;934;p17"/>
          <p:cNvGrpSpPr/>
          <p:nvPr/>
        </p:nvGrpSpPr>
        <p:grpSpPr>
          <a:xfrm rot="2821244">
            <a:off x="8479916" y="82926"/>
            <a:ext cx="528804" cy="597258"/>
            <a:chOff x="-95789" y="-89371"/>
            <a:chExt cx="1410145" cy="1592687"/>
          </a:xfrm>
        </p:grpSpPr>
        <p:grpSp>
          <p:nvGrpSpPr>
            <p:cNvPr id="935" name="Google Shape;935;p17"/>
            <p:cNvGrpSpPr/>
            <p:nvPr/>
          </p:nvGrpSpPr>
          <p:grpSpPr>
            <a:xfrm rot="-2821068">
              <a:off x="134816" y="282908"/>
              <a:ext cx="943563" cy="1040889"/>
              <a:chOff x="0" y="-47625"/>
              <a:chExt cx="343200" cy="378600"/>
            </a:xfrm>
          </p:grpSpPr>
          <p:sp>
            <p:nvSpPr>
              <p:cNvPr id="936" name="Google Shape;936;p17"/>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37" name="Google Shape;937;p17"/>
              <p:cNvSpPr txBox="1"/>
              <p:nvPr/>
            </p:nvSpPr>
            <p:spPr>
              <a:xfrm>
                <a:off x="0" y="-47625"/>
                <a:ext cx="343200" cy="378600"/>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38" name="Google Shape;938;p17"/>
            <p:cNvGrpSpPr/>
            <p:nvPr/>
          </p:nvGrpSpPr>
          <p:grpSpPr>
            <a:xfrm rot="-2821068">
              <a:off x="140189" y="90147"/>
              <a:ext cx="943563" cy="1040889"/>
              <a:chOff x="0" y="-47625"/>
              <a:chExt cx="343200" cy="378600"/>
            </a:xfrm>
          </p:grpSpPr>
          <p:sp>
            <p:nvSpPr>
              <p:cNvPr id="939" name="Google Shape;939;p17"/>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F6836B"/>
              </a:solidFill>
              <a:ln>
                <a:noFill/>
              </a:ln>
            </p:spPr>
            <p:txBody>
              <a:bodyPr spcFirstLastPara="1" wrap="square" lIns="45713" tIns="45713" rIns="45713" bIns="45713" anchor="ctr" anchorCtr="0">
                <a:noAutofit/>
              </a:bodyPr>
              <a:lstStyle/>
              <a:p>
                <a:endParaRPr sz="700"/>
              </a:p>
            </p:txBody>
          </p:sp>
          <p:sp>
            <p:nvSpPr>
              <p:cNvPr id="940" name="Google Shape;940;p17"/>
              <p:cNvSpPr txBox="1"/>
              <p:nvPr/>
            </p:nvSpPr>
            <p:spPr>
              <a:xfrm>
                <a:off x="0" y="-47625"/>
                <a:ext cx="343200" cy="378600"/>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41" name="Google Shape;941;p17"/>
            <p:cNvGrpSpPr/>
            <p:nvPr/>
          </p:nvGrpSpPr>
          <p:grpSpPr>
            <a:xfrm>
              <a:off x="625032" y="253444"/>
              <a:ext cx="69946" cy="699550"/>
              <a:chOff x="0" y="-47625"/>
              <a:chExt cx="31856" cy="318600"/>
            </a:xfrm>
          </p:grpSpPr>
          <p:sp>
            <p:nvSpPr>
              <p:cNvPr id="942" name="Google Shape;942;p17"/>
              <p:cNvSpPr/>
              <p:nvPr/>
            </p:nvSpPr>
            <p:spPr>
              <a:xfrm>
                <a:off x="0" y="0"/>
                <a:ext cx="31856" cy="270933"/>
              </a:xfrm>
              <a:custGeom>
                <a:avLst/>
                <a:gdLst/>
                <a:ahLst/>
                <a:cxnLst/>
                <a:rect l="l" t="t" r="r" b="b"/>
                <a:pathLst>
                  <a:path w="31856" h="270933" extrusionOk="0">
                    <a:moveTo>
                      <a:pt x="15928" y="0"/>
                    </a:moveTo>
                    <a:lnTo>
                      <a:pt x="15928" y="0"/>
                    </a:lnTo>
                    <a:cubicBezTo>
                      <a:pt x="20153" y="0"/>
                      <a:pt x="24204" y="1678"/>
                      <a:pt x="27191" y="4665"/>
                    </a:cubicBezTo>
                    <a:cubicBezTo>
                      <a:pt x="30178" y="7652"/>
                      <a:pt x="31856" y="11704"/>
                      <a:pt x="31856" y="15928"/>
                    </a:cubicBezTo>
                    <a:lnTo>
                      <a:pt x="31856" y="255005"/>
                    </a:lnTo>
                    <a:cubicBezTo>
                      <a:pt x="31856" y="259230"/>
                      <a:pt x="30178" y="263281"/>
                      <a:pt x="27191" y="266268"/>
                    </a:cubicBezTo>
                    <a:cubicBezTo>
                      <a:pt x="24204" y="269255"/>
                      <a:pt x="20153" y="270933"/>
                      <a:pt x="15928" y="270933"/>
                    </a:cubicBezTo>
                    <a:lnTo>
                      <a:pt x="15928" y="270933"/>
                    </a:lnTo>
                    <a:cubicBezTo>
                      <a:pt x="7131" y="270933"/>
                      <a:pt x="0" y="263802"/>
                      <a:pt x="0" y="255005"/>
                    </a:cubicBezTo>
                    <a:lnTo>
                      <a:pt x="0" y="15928"/>
                    </a:lnTo>
                    <a:cubicBezTo>
                      <a:pt x="0" y="7131"/>
                      <a:pt x="7131" y="0"/>
                      <a:pt x="15928"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43" name="Google Shape;943;p17"/>
              <p:cNvSpPr txBox="1"/>
              <p:nvPr/>
            </p:nvSpPr>
            <p:spPr>
              <a:xfrm>
                <a:off x="0" y="-47625"/>
                <a:ext cx="31800" cy="318600"/>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44" name="Google Shape;944;p17"/>
            <p:cNvGrpSpPr/>
            <p:nvPr/>
          </p:nvGrpSpPr>
          <p:grpSpPr>
            <a:xfrm rot="5400000">
              <a:off x="675978" y="305678"/>
              <a:ext cx="72520" cy="699550"/>
              <a:chOff x="0" y="-47625"/>
              <a:chExt cx="33028" cy="318600"/>
            </a:xfrm>
          </p:grpSpPr>
          <p:sp>
            <p:nvSpPr>
              <p:cNvPr id="945" name="Google Shape;945;p17"/>
              <p:cNvSpPr/>
              <p:nvPr/>
            </p:nvSpPr>
            <p:spPr>
              <a:xfrm>
                <a:off x="0" y="0"/>
                <a:ext cx="33028" cy="270933"/>
              </a:xfrm>
              <a:custGeom>
                <a:avLst/>
                <a:gdLst/>
                <a:ahLst/>
                <a:cxnLst/>
                <a:rect l="l" t="t" r="r" b="b"/>
                <a:pathLst>
                  <a:path w="33028" h="270933" extrusionOk="0">
                    <a:moveTo>
                      <a:pt x="16514" y="0"/>
                    </a:moveTo>
                    <a:lnTo>
                      <a:pt x="16514" y="0"/>
                    </a:lnTo>
                    <a:cubicBezTo>
                      <a:pt x="25635" y="0"/>
                      <a:pt x="33028" y="7394"/>
                      <a:pt x="33028" y="16514"/>
                    </a:cubicBezTo>
                    <a:lnTo>
                      <a:pt x="33028" y="254419"/>
                    </a:lnTo>
                    <a:cubicBezTo>
                      <a:pt x="33028" y="258799"/>
                      <a:pt x="31288" y="262999"/>
                      <a:pt x="28191" y="266096"/>
                    </a:cubicBezTo>
                    <a:cubicBezTo>
                      <a:pt x="25094" y="269193"/>
                      <a:pt x="20894" y="270933"/>
                      <a:pt x="16514" y="270933"/>
                    </a:cubicBezTo>
                    <a:lnTo>
                      <a:pt x="16514" y="270933"/>
                    </a:lnTo>
                    <a:cubicBezTo>
                      <a:pt x="7394" y="270933"/>
                      <a:pt x="0" y="263540"/>
                      <a:pt x="0" y="254419"/>
                    </a:cubicBezTo>
                    <a:lnTo>
                      <a:pt x="0" y="16514"/>
                    </a:lnTo>
                    <a:cubicBezTo>
                      <a:pt x="0" y="12134"/>
                      <a:pt x="1740" y="7934"/>
                      <a:pt x="4837" y="4837"/>
                    </a:cubicBezTo>
                    <a:cubicBezTo>
                      <a:pt x="7934" y="1740"/>
                      <a:pt x="12134" y="0"/>
                      <a:pt x="16514"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46" name="Google Shape;946;p17"/>
              <p:cNvSpPr txBox="1"/>
              <p:nvPr/>
            </p:nvSpPr>
            <p:spPr>
              <a:xfrm>
                <a:off x="0" y="-47625"/>
                <a:ext cx="33000" cy="318600"/>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sp>
        <p:nvSpPr>
          <p:cNvPr id="11" name="TextBox 10">
            <a:extLst>
              <a:ext uri="{FF2B5EF4-FFF2-40B4-BE49-F238E27FC236}">
                <a16:creationId xmlns:a16="http://schemas.microsoft.com/office/drawing/2014/main" id="{0904C4A4-AF24-D380-94B8-C3760BBEEBF4}"/>
              </a:ext>
            </a:extLst>
          </p:cNvPr>
          <p:cNvSpPr txBox="1"/>
          <p:nvPr/>
        </p:nvSpPr>
        <p:spPr>
          <a:xfrm>
            <a:off x="156734" y="999522"/>
            <a:ext cx="3257550" cy="461665"/>
          </a:xfrm>
          <a:prstGeom prst="rect">
            <a:avLst/>
          </a:prstGeom>
          <a:noFill/>
        </p:spPr>
        <p:txBody>
          <a:bodyPr wrap="square" rtlCol="0">
            <a:spAutoFit/>
          </a:bodyPr>
          <a:lstStyle/>
          <a:p>
            <a:r>
              <a:rPr lang="en-US" sz="2400">
                <a:latin typeface="Anton" pitchFamily="2" charset="0"/>
              </a:rPr>
              <a:t>Composition </a:t>
            </a:r>
            <a:endParaRPr lang="vi-VN" sz="2400">
              <a:latin typeface="Anton" pitchFamily="2" charset="0"/>
            </a:endParaRPr>
          </a:p>
        </p:txBody>
      </p:sp>
      <p:cxnSp>
        <p:nvCxnSpPr>
          <p:cNvPr id="20" name="Connector: Curved 19">
            <a:extLst>
              <a:ext uri="{FF2B5EF4-FFF2-40B4-BE49-F238E27FC236}">
                <a16:creationId xmlns:a16="http://schemas.microsoft.com/office/drawing/2014/main" id="{14E37AC4-38A4-583F-41E1-D67F79DD6F46}"/>
              </a:ext>
            </a:extLst>
          </p:cNvPr>
          <p:cNvCxnSpPr>
            <a:cxnSpLocks/>
          </p:cNvCxnSpPr>
          <p:nvPr/>
        </p:nvCxnSpPr>
        <p:spPr>
          <a:xfrm rot="5400000">
            <a:off x="631053" y="2678217"/>
            <a:ext cx="1572227" cy="1359297"/>
          </a:xfrm>
          <a:prstGeom prst="curvedConnector3">
            <a:avLst>
              <a:gd name="adj1" fmla="val -639"/>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15" name="Hình ảnh 14">
            <a:extLst>
              <a:ext uri="{FF2B5EF4-FFF2-40B4-BE49-F238E27FC236}">
                <a16:creationId xmlns:a16="http://schemas.microsoft.com/office/drawing/2014/main" id="{0DD838FF-499F-D8A7-F20F-D156EE155C5E}"/>
              </a:ext>
            </a:extLst>
          </p:cNvPr>
          <p:cNvPicPr>
            <a:picLocks noChangeAspect="1"/>
          </p:cNvPicPr>
          <p:nvPr/>
        </p:nvPicPr>
        <p:blipFill>
          <a:blip r:embed="rId4"/>
          <a:stretch>
            <a:fillRect/>
          </a:stretch>
        </p:blipFill>
        <p:spPr>
          <a:xfrm>
            <a:off x="284934" y="4142429"/>
            <a:ext cx="3610479" cy="309606"/>
          </a:xfrm>
          <a:prstGeom prst="rect">
            <a:avLst/>
          </a:prstGeom>
          <a:ln>
            <a:noFill/>
          </a:ln>
          <a:effectLst>
            <a:outerShdw blurRad="292100" dist="139700" dir="2700000" algn="tl" rotWithShape="0">
              <a:srgbClr val="333333">
                <a:alpha val="65000"/>
              </a:srgbClr>
            </a:outerShdw>
          </a:effectLst>
        </p:spPr>
      </p:pic>
      <p:pic>
        <p:nvPicPr>
          <p:cNvPr id="17" name="Hình ảnh 16">
            <a:extLst>
              <a:ext uri="{FF2B5EF4-FFF2-40B4-BE49-F238E27FC236}">
                <a16:creationId xmlns:a16="http://schemas.microsoft.com/office/drawing/2014/main" id="{6A856458-14AD-9740-70F2-1615F768230F}"/>
              </a:ext>
            </a:extLst>
          </p:cNvPr>
          <p:cNvPicPr>
            <a:picLocks noChangeAspect="1"/>
          </p:cNvPicPr>
          <p:nvPr/>
        </p:nvPicPr>
        <p:blipFill>
          <a:blip r:embed="rId5"/>
          <a:stretch>
            <a:fillRect/>
          </a:stretch>
        </p:blipFill>
        <p:spPr>
          <a:xfrm>
            <a:off x="4196155" y="4142429"/>
            <a:ext cx="4665808" cy="3096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Rectangle 8">
            <a:extLst>
              <a:ext uri="{FF2B5EF4-FFF2-40B4-BE49-F238E27FC236}">
                <a16:creationId xmlns:a16="http://schemas.microsoft.com/office/drawing/2014/main" id="{2E7F7493-1960-1852-F925-0265D480C085}"/>
              </a:ext>
            </a:extLst>
          </p:cNvPr>
          <p:cNvSpPr/>
          <p:nvPr/>
        </p:nvSpPr>
        <p:spPr>
          <a:xfrm>
            <a:off x="4133093" y="2885090"/>
            <a:ext cx="2882562" cy="215072"/>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sz="700"/>
          </a:p>
        </p:txBody>
      </p:sp>
      <p:cxnSp>
        <p:nvCxnSpPr>
          <p:cNvPr id="22" name="Connector: Curved 21">
            <a:extLst>
              <a:ext uri="{FF2B5EF4-FFF2-40B4-BE49-F238E27FC236}">
                <a16:creationId xmlns:a16="http://schemas.microsoft.com/office/drawing/2014/main" id="{BCC3BCBA-7F6C-0425-9429-C049FDB55A26}"/>
              </a:ext>
            </a:extLst>
          </p:cNvPr>
          <p:cNvCxnSpPr>
            <a:cxnSpLocks/>
          </p:cNvCxnSpPr>
          <p:nvPr/>
        </p:nvCxnSpPr>
        <p:spPr>
          <a:xfrm>
            <a:off x="4248409" y="2819401"/>
            <a:ext cx="2332904" cy="1323028"/>
          </a:xfrm>
          <a:prstGeom prst="curvedConnector2">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864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17"/>
          <p:cNvSpPr txBox="1"/>
          <p:nvPr/>
        </p:nvSpPr>
        <p:spPr>
          <a:xfrm>
            <a:off x="387516" y="36529"/>
            <a:ext cx="4315950" cy="664797"/>
          </a:xfrm>
          <a:prstGeom prst="rect">
            <a:avLst/>
          </a:prstGeom>
          <a:noFill/>
          <a:ln>
            <a:noFill/>
          </a:ln>
        </p:spPr>
        <p:txBody>
          <a:bodyPr spcFirstLastPara="1" wrap="square" lIns="0" tIns="0" rIns="0" bIns="0" anchor="t" anchorCtr="0">
            <a:spAutoFit/>
          </a:bodyPr>
          <a:lstStyle/>
          <a:p>
            <a:pPr>
              <a:lnSpc>
                <a:spcPct val="119996"/>
              </a:lnSpc>
            </a:pPr>
            <a:r>
              <a:rPr lang="en-US" sz="3600" dirty="0">
                <a:solidFill>
                  <a:srgbClr val="393A3F"/>
                </a:solidFill>
                <a:latin typeface="Anton"/>
                <a:ea typeface="Anton"/>
                <a:cs typeface="Anton"/>
                <a:sym typeface="Anton"/>
              </a:rPr>
              <a:t>Demo</a:t>
            </a:r>
            <a:endParaRPr sz="3600" dirty="0">
              <a:solidFill>
                <a:srgbClr val="393A3F"/>
              </a:solidFill>
              <a:latin typeface="Anton"/>
              <a:ea typeface="Anton"/>
              <a:cs typeface="Anton"/>
              <a:sym typeface="Anton"/>
            </a:endParaRPr>
          </a:p>
        </p:txBody>
      </p:sp>
      <p:grpSp>
        <p:nvGrpSpPr>
          <p:cNvPr id="934" name="Google Shape;934;p17"/>
          <p:cNvGrpSpPr/>
          <p:nvPr/>
        </p:nvGrpSpPr>
        <p:grpSpPr>
          <a:xfrm rot="2821244">
            <a:off x="8479916" y="82926"/>
            <a:ext cx="528804" cy="597258"/>
            <a:chOff x="-95789" y="-89371"/>
            <a:chExt cx="1410145" cy="1592687"/>
          </a:xfrm>
        </p:grpSpPr>
        <p:grpSp>
          <p:nvGrpSpPr>
            <p:cNvPr id="935" name="Google Shape;935;p17"/>
            <p:cNvGrpSpPr/>
            <p:nvPr/>
          </p:nvGrpSpPr>
          <p:grpSpPr>
            <a:xfrm rot="-2821068">
              <a:off x="134816" y="282908"/>
              <a:ext cx="943563" cy="1040889"/>
              <a:chOff x="0" y="-47625"/>
              <a:chExt cx="343200" cy="378600"/>
            </a:xfrm>
          </p:grpSpPr>
          <p:sp>
            <p:nvSpPr>
              <p:cNvPr id="936" name="Google Shape;936;p17"/>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37" name="Google Shape;937;p17"/>
              <p:cNvSpPr txBox="1"/>
              <p:nvPr/>
            </p:nvSpPr>
            <p:spPr>
              <a:xfrm>
                <a:off x="0" y="-47625"/>
                <a:ext cx="343200" cy="378600"/>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38" name="Google Shape;938;p17"/>
            <p:cNvGrpSpPr/>
            <p:nvPr/>
          </p:nvGrpSpPr>
          <p:grpSpPr>
            <a:xfrm rot="-2821068">
              <a:off x="140189" y="90147"/>
              <a:ext cx="943563" cy="1040889"/>
              <a:chOff x="0" y="-47625"/>
              <a:chExt cx="343200" cy="378600"/>
            </a:xfrm>
          </p:grpSpPr>
          <p:sp>
            <p:nvSpPr>
              <p:cNvPr id="939" name="Google Shape;939;p17"/>
              <p:cNvSpPr/>
              <p:nvPr/>
            </p:nvSpPr>
            <p:spPr>
              <a:xfrm>
                <a:off x="0" y="0"/>
                <a:ext cx="343153" cy="330886"/>
              </a:xfrm>
              <a:custGeom>
                <a:avLst/>
                <a:gdLst/>
                <a:ahLst/>
                <a:cxnLst/>
                <a:rect l="l" t="t" r="r" b="b"/>
                <a:pathLst>
                  <a:path w="343153" h="330886" extrusionOk="0">
                    <a:moveTo>
                      <a:pt x="165443" y="0"/>
                    </a:moveTo>
                    <a:lnTo>
                      <a:pt x="177710" y="0"/>
                    </a:lnTo>
                    <a:cubicBezTo>
                      <a:pt x="221589" y="0"/>
                      <a:pt x="263670" y="17431"/>
                      <a:pt x="294696" y="48457"/>
                    </a:cubicBezTo>
                    <a:cubicBezTo>
                      <a:pt x="325723" y="79484"/>
                      <a:pt x="343153" y="121565"/>
                      <a:pt x="343153" y="165443"/>
                    </a:cubicBezTo>
                    <a:lnTo>
                      <a:pt x="343153" y="165443"/>
                    </a:lnTo>
                    <a:cubicBezTo>
                      <a:pt x="343153" y="256814"/>
                      <a:pt x="269082" y="330886"/>
                      <a:pt x="177710" y="330886"/>
                    </a:cubicBezTo>
                    <a:lnTo>
                      <a:pt x="165443" y="330886"/>
                    </a:lnTo>
                    <a:cubicBezTo>
                      <a:pt x="74071" y="330886"/>
                      <a:pt x="0" y="256814"/>
                      <a:pt x="0" y="165443"/>
                    </a:cubicBezTo>
                    <a:lnTo>
                      <a:pt x="0" y="165443"/>
                    </a:lnTo>
                    <a:cubicBezTo>
                      <a:pt x="0" y="74071"/>
                      <a:pt x="74071" y="0"/>
                      <a:pt x="165443" y="0"/>
                    </a:cubicBezTo>
                    <a:close/>
                  </a:path>
                </a:pathLst>
              </a:custGeom>
              <a:solidFill>
                <a:srgbClr val="F6836B"/>
              </a:solidFill>
              <a:ln>
                <a:noFill/>
              </a:ln>
            </p:spPr>
            <p:txBody>
              <a:bodyPr spcFirstLastPara="1" wrap="square" lIns="45713" tIns="45713" rIns="45713" bIns="45713" anchor="ctr" anchorCtr="0">
                <a:noAutofit/>
              </a:bodyPr>
              <a:lstStyle/>
              <a:p>
                <a:endParaRPr sz="700"/>
              </a:p>
            </p:txBody>
          </p:sp>
          <p:sp>
            <p:nvSpPr>
              <p:cNvPr id="940" name="Google Shape;940;p17"/>
              <p:cNvSpPr txBox="1"/>
              <p:nvPr/>
            </p:nvSpPr>
            <p:spPr>
              <a:xfrm>
                <a:off x="0" y="-47625"/>
                <a:ext cx="343200" cy="378600"/>
              </a:xfrm>
              <a:prstGeom prst="rect">
                <a:avLst/>
              </a:prstGeom>
              <a:noFill/>
              <a:ln>
                <a:noFill/>
              </a:ln>
            </p:spPr>
            <p:txBody>
              <a:bodyPr spcFirstLastPara="1" wrap="square" lIns="58563" tIns="58563" rIns="58563" bIns="58563"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41" name="Google Shape;941;p17"/>
            <p:cNvGrpSpPr/>
            <p:nvPr/>
          </p:nvGrpSpPr>
          <p:grpSpPr>
            <a:xfrm>
              <a:off x="625032" y="253444"/>
              <a:ext cx="69946" cy="699550"/>
              <a:chOff x="0" y="-47625"/>
              <a:chExt cx="31856" cy="318600"/>
            </a:xfrm>
          </p:grpSpPr>
          <p:sp>
            <p:nvSpPr>
              <p:cNvPr id="942" name="Google Shape;942;p17"/>
              <p:cNvSpPr/>
              <p:nvPr/>
            </p:nvSpPr>
            <p:spPr>
              <a:xfrm>
                <a:off x="0" y="0"/>
                <a:ext cx="31856" cy="270933"/>
              </a:xfrm>
              <a:custGeom>
                <a:avLst/>
                <a:gdLst/>
                <a:ahLst/>
                <a:cxnLst/>
                <a:rect l="l" t="t" r="r" b="b"/>
                <a:pathLst>
                  <a:path w="31856" h="270933" extrusionOk="0">
                    <a:moveTo>
                      <a:pt x="15928" y="0"/>
                    </a:moveTo>
                    <a:lnTo>
                      <a:pt x="15928" y="0"/>
                    </a:lnTo>
                    <a:cubicBezTo>
                      <a:pt x="20153" y="0"/>
                      <a:pt x="24204" y="1678"/>
                      <a:pt x="27191" y="4665"/>
                    </a:cubicBezTo>
                    <a:cubicBezTo>
                      <a:pt x="30178" y="7652"/>
                      <a:pt x="31856" y="11704"/>
                      <a:pt x="31856" y="15928"/>
                    </a:cubicBezTo>
                    <a:lnTo>
                      <a:pt x="31856" y="255005"/>
                    </a:lnTo>
                    <a:cubicBezTo>
                      <a:pt x="31856" y="259230"/>
                      <a:pt x="30178" y="263281"/>
                      <a:pt x="27191" y="266268"/>
                    </a:cubicBezTo>
                    <a:cubicBezTo>
                      <a:pt x="24204" y="269255"/>
                      <a:pt x="20153" y="270933"/>
                      <a:pt x="15928" y="270933"/>
                    </a:cubicBezTo>
                    <a:lnTo>
                      <a:pt x="15928" y="270933"/>
                    </a:lnTo>
                    <a:cubicBezTo>
                      <a:pt x="7131" y="270933"/>
                      <a:pt x="0" y="263802"/>
                      <a:pt x="0" y="255005"/>
                    </a:cubicBezTo>
                    <a:lnTo>
                      <a:pt x="0" y="15928"/>
                    </a:lnTo>
                    <a:cubicBezTo>
                      <a:pt x="0" y="7131"/>
                      <a:pt x="7131" y="0"/>
                      <a:pt x="15928"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43" name="Google Shape;943;p17"/>
              <p:cNvSpPr txBox="1"/>
              <p:nvPr/>
            </p:nvSpPr>
            <p:spPr>
              <a:xfrm>
                <a:off x="0" y="-47625"/>
                <a:ext cx="31800" cy="318600"/>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nvGrpSpPr>
            <p:cNvPr id="944" name="Google Shape;944;p17"/>
            <p:cNvGrpSpPr/>
            <p:nvPr/>
          </p:nvGrpSpPr>
          <p:grpSpPr>
            <a:xfrm rot="5400000">
              <a:off x="675978" y="305678"/>
              <a:ext cx="72520" cy="699550"/>
              <a:chOff x="0" y="-47625"/>
              <a:chExt cx="33028" cy="318600"/>
            </a:xfrm>
          </p:grpSpPr>
          <p:sp>
            <p:nvSpPr>
              <p:cNvPr id="945" name="Google Shape;945;p17"/>
              <p:cNvSpPr/>
              <p:nvPr/>
            </p:nvSpPr>
            <p:spPr>
              <a:xfrm>
                <a:off x="0" y="0"/>
                <a:ext cx="33028" cy="270933"/>
              </a:xfrm>
              <a:custGeom>
                <a:avLst/>
                <a:gdLst/>
                <a:ahLst/>
                <a:cxnLst/>
                <a:rect l="l" t="t" r="r" b="b"/>
                <a:pathLst>
                  <a:path w="33028" h="270933" extrusionOk="0">
                    <a:moveTo>
                      <a:pt x="16514" y="0"/>
                    </a:moveTo>
                    <a:lnTo>
                      <a:pt x="16514" y="0"/>
                    </a:lnTo>
                    <a:cubicBezTo>
                      <a:pt x="25635" y="0"/>
                      <a:pt x="33028" y="7394"/>
                      <a:pt x="33028" y="16514"/>
                    </a:cubicBezTo>
                    <a:lnTo>
                      <a:pt x="33028" y="254419"/>
                    </a:lnTo>
                    <a:cubicBezTo>
                      <a:pt x="33028" y="258799"/>
                      <a:pt x="31288" y="262999"/>
                      <a:pt x="28191" y="266096"/>
                    </a:cubicBezTo>
                    <a:cubicBezTo>
                      <a:pt x="25094" y="269193"/>
                      <a:pt x="20894" y="270933"/>
                      <a:pt x="16514" y="270933"/>
                    </a:cubicBezTo>
                    <a:lnTo>
                      <a:pt x="16514" y="270933"/>
                    </a:lnTo>
                    <a:cubicBezTo>
                      <a:pt x="7394" y="270933"/>
                      <a:pt x="0" y="263540"/>
                      <a:pt x="0" y="254419"/>
                    </a:cubicBezTo>
                    <a:lnTo>
                      <a:pt x="0" y="16514"/>
                    </a:lnTo>
                    <a:cubicBezTo>
                      <a:pt x="0" y="12134"/>
                      <a:pt x="1740" y="7934"/>
                      <a:pt x="4837" y="4837"/>
                    </a:cubicBezTo>
                    <a:cubicBezTo>
                      <a:pt x="7934" y="1740"/>
                      <a:pt x="12134" y="0"/>
                      <a:pt x="16514" y="0"/>
                    </a:cubicBezTo>
                    <a:close/>
                  </a:path>
                </a:pathLst>
              </a:custGeom>
              <a:solidFill>
                <a:srgbClr val="393A3F"/>
              </a:solidFill>
              <a:ln>
                <a:noFill/>
              </a:ln>
            </p:spPr>
            <p:txBody>
              <a:bodyPr spcFirstLastPara="1" wrap="square" lIns="45713" tIns="45713" rIns="45713" bIns="45713" anchor="ctr" anchorCtr="0">
                <a:noAutofit/>
              </a:bodyPr>
              <a:lstStyle/>
              <a:p>
                <a:endParaRPr sz="700"/>
              </a:p>
            </p:txBody>
          </p:sp>
          <p:sp>
            <p:nvSpPr>
              <p:cNvPr id="946" name="Google Shape;946;p17"/>
              <p:cNvSpPr txBox="1"/>
              <p:nvPr/>
            </p:nvSpPr>
            <p:spPr>
              <a:xfrm>
                <a:off x="0" y="-47625"/>
                <a:ext cx="33000" cy="318600"/>
              </a:xfrm>
              <a:prstGeom prst="rect">
                <a:avLst/>
              </a:prstGeom>
              <a:noFill/>
              <a:ln>
                <a:noFill/>
              </a:ln>
            </p:spPr>
            <p:txBody>
              <a:bodyPr spcFirstLastPara="1" wrap="square" lIns="25400" tIns="25400" rIns="25400" bIns="25400" anchor="ctr" anchorCtr="0">
                <a:noAutofit/>
              </a:bodyPr>
              <a:lstStyle/>
              <a:p>
                <a:pPr algn="ctr">
                  <a:lnSpc>
                    <a:spcPct val="186666"/>
                  </a:lnSpc>
                </a:pPr>
                <a:endParaRPr sz="900">
                  <a:solidFill>
                    <a:schemeClr val="dk1"/>
                  </a:solidFill>
                  <a:latin typeface="Calibri"/>
                  <a:ea typeface="Calibri"/>
                  <a:cs typeface="Calibri"/>
                  <a:sym typeface="Calibri"/>
                </a:endParaRPr>
              </a:p>
            </p:txBody>
          </p:sp>
        </p:grpSp>
      </p:grpSp>
      <p:pic>
        <p:nvPicPr>
          <p:cNvPr id="8" name="Picture 7" descr="A screenshot of a computer screen&#10;&#10;Description automatically generated">
            <a:extLst>
              <a:ext uri="{FF2B5EF4-FFF2-40B4-BE49-F238E27FC236}">
                <a16:creationId xmlns:a16="http://schemas.microsoft.com/office/drawing/2014/main" id="{ED4A1C1A-F43F-A101-53ED-72DCFB4190ED}"/>
              </a:ext>
            </a:extLst>
          </p:cNvPr>
          <p:cNvPicPr>
            <a:picLocks noChangeAspect="1"/>
          </p:cNvPicPr>
          <p:nvPr/>
        </p:nvPicPr>
        <p:blipFill>
          <a:blip r:embed="rId3"/>
          <a:stretch>
            <a:fillRect/>
          </a:stretch>
        </p:blipFill>
        <p:spPr>
          <a:xfrm>
            <a:off x="1520177" y="744731"/>
            <a:ext cx="6244341" cy="410342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203342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Technology Infographic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318</Words>
  <Application>Microsoft Office PowerPoint</Application>
  <PresentationFormat>On-screen Show (16:9)</PresentationFormat>
  <Paragraphs>37</Paragraphs>
  <Slides>11</Slides>
  <Notes>11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Segoe WPC</vt:lpstr>
      <vt:lpstr>Roboto</vt:lpstr>
      <vt:lpstr>Arimo</vt:lpstr>
      <vt:lpstr>Fira Sans Medium</vt:lpstr>
      <vt:lpstr>Anton</vt:lpstr>
      <vt:lpstr>Technology Infographics by Slidesgo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ducquyen</dc:creator>
  <cp:lastModifiedBy>Phan Duc Quyen 20225916</cp:lastModifiedBy>
  <cp:revision>1</cp:revision>
  <dcterms:modified xsi:type="dcterms:W3CDTF">2024-10-01T09:40:17Z</dcterms:modified>
</cp:coreProperties>
</file>